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embeddedFontLst>
    <p:embeddedFont>
      <p:font typeface="210 8비트" panose="020B0604020202020204" charset="-127"/>
      <p:regular r:id="rId32"/>
    </p:embeddedFont>
    <p:embeddedFont>
      <p:font typeface="20db" panose="02000507020000020004" charset="0"/>
      <p:regular r:id="rId33"/>
    </p:embeddedFont>
    <p:embeddedFont>
      <p:font typeface="Arial Bold" panose="020B0704020202020204" pitchFamily="34" charset="0"/>
      <p:bold r:id="rId34"/>
    </p:embeddedFont>
    <p:embeddedFont>
      <p:font typeface="Lato" panose="020F0502020204030203" pitchFamily="34" charset="0"/>
      <p:regular r:id="rId35"/>
    </p:embeddedFont>
    <p:embeddedFont>
      <p:font typeface="Open Sans" panose="020B0606030504020204" pitchFamily="34" charset="0"/>
      <p:regular r:id="rId36"/>
    </p:embeddedFont>
    <p:embeddedFont>
      <p:font typeface="Open Sans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13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2.sv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.jpeg"/><Relationship Id="rId9" Type="http://schemas.openxmlformats.org/officeDocument/2006/relationships/image" Target="../media/image72.png"/><Relationship Id="rId14" Type="http://schemas.openxmlformats.org/officeDocument/2006/relationships/image" Target="../media/image7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openxmlformats.org/officeDocument/2006/relationships/image" Target="../media/image2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jpeg"/><Relationship Id="rId10" Type="http://schemas.openxmlformats.org/officeDocument/2006/relationships/image" Target="../media/image83.png"/><Relationship Id="rId4" Type="http://schemas.openxmlformats.org/officeDocument/2006/relationships/image" Target="../media/image6.jpeg"/><Relationship Id="rId9" Type="http://schemas.openxmlformats.org/officeDocument/2006/relationships/image" Target="../media/image8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6.jpe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2.sv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11" Type="http://schemas.openxmlformats.org/officeDocument/2006/relationships/image" Target="../media/image99.jpeg"/><Relationship Id="rId5" Type="http://schemas.openxmlformats.org/officeDocument/2006/relationships/image" Target="../media/image93.png"/><Relationship Id="rId10" Type="http://schemas.openxmlformats.org/officeDocument/2006/relationships/image" Target="../media/image98.sv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13" Type="http://schemas.openxmlformats.org/officeDocument/2006/relationships/image" Target="../media/image108.png"/><Relationship Id="rId3" Type="http://schemas.openxmlformats.org/officeDocument/2006/relationships/image" Target="../media/image2.svg"/><Relationship Id="rId7" Type="http://schemas.openxmlformats.org/officeDocument/2006/relationships/image" Target="../media/image102.png"/><Relationship Id="rId12" Type="http://schemas.openxmlformats.org/officeDocument/2006/relationships/image" Target="../media/image107.svg"/><Relationship Id="rId2" Type="http://schemas.openxmlformats.org/officeDocument/2006/relationships/image" Target="../media/image1.png"/><Relationship Id="rId16" Type="http://schemas.openxmlformats.org/officeDocument/2006/relationships/image" Target="../media/image1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svg"/><Relationship Id="rId4" Type="http://schemas.openxmlformats.org/officeDocument/2006/relationships/image" Target="../media/image6.jpeg"/><Relationship Id="rId9" Type="http://schemas.openxmlformats.org/officeDocument/2006/relationships/image" Target="../media/image104.png"/><Relationship Id="rId14" Type="http://schemas.openxmlformats.org/officeDocument/2006/relationships/image" Target="../media/image10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2.sv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6.jpeg"/><Relationship Id="rId9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10" Type="http://schemas.openxmlformats.org/officeDocument/2006/relationships/image" Target="../media/image127.jpeg"/><Relationship Id="rId4" Type="http://schemas.openxmlformats.org/officeDocument/2006/relationships/image" Target="../media/image121.jpeg"/><Relationship Id="rId9" Type="http://schemas.openxmlformats.org/officeDocument/2006/relationships/image" Target="../media/image12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jpeg"/><Relationship Id="rId18" Type="http://schemas.openxmlformats.org/officeDocument/2006/relationships/image" Target="../media/image144.jpeg"/><Relationship Id="rId3" Type="http://schemas.openxmlformats.org/officeDocument/2006/relationships/image" Target="../media/image129.jpeg"/><Relationship Id="rId21" Type="http://schemas.openxmlformats.org/officeDocument/2006/relationships/image" Target="../media/image147.jpeg"/><Relationship Id="rId7" Type="http://schemas.openxmlformats.org/officeDocument/2006/relationships/image" Target="../media/image133.jpeg"/><Relationship Id="rId12" Type="http://schemas.openxmlformats.org/officeDocument/2006/relationships/image" Target="../media/image138.svg"/><Relationship Id="rId17" Type="http://schemas.openxmlformats.org/officeDocument/2006/relationships/image" Target="../media/image143.jpeg"/><Relationship Id="rId2" Type="http://schemas.openxmlformats.org/officeDocument/2006/relationships/image" Target="../media/image128.jpeg"/><Relationship Id="rId16" Type="http://schemas.openxmlformats.org/officeDocument/2006/relationships/image" Target="../media/image142.jpeg"/><Relationship Id="rId20" Type="http://schemas.openxmlformats.org/officeDocument/2006/relationships/image" Target="../media/image1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sv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svg"/><Relationship Id="rId10" Type="http://schemas.openxmlformats.org/officeDocument/2006/relationships/image" Target="../media/image136.jpeg"/><Relationship Id="rId19" Type="http://schemas.openxmlformats.org/officeDocument/2006/relationships/image" Target="../media/image145.jpeg"/><Relationship Id="rId4" Type="http://schemas.openxmlformats.org/officeDocument/2006/relationships/image" Target="../media/image130.jpe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13" Type="http://schemas.openxmlformats.org/officeDocument/2006/relationships/image" Target="../media/image157.png"/><Relationship Id="rId18" Type="http://schemas.openxmlformats.org/officeDocument/2006/relationships/image" Target="../media/image162.jpeg"/><Relationship Id="rId3" Type="http://schemas.openxmlformats.org/officeDocument/2006/relationships/image" Target="../media/image136.jpeg"/><Relationship Id="rId7" Type="http://schemas.openxmlformats.org/officeDocument/2006/relationships/image" Target="../media/image151.png"/><Relationship Id="rId12" Type="http://schemas.openxmlformats.org/officeDocument/2006/relationships/image" Target="../media/image156.jpeg"/><Relationship Id="rId17" Type="http://schemas.openxmlformats.org/officeDocument/2006/relationships/image" Target="../media/image161.svg"/><Relationship Id="rId2" Type="http://schemas.openxmlformats.org/officeDocument/2006/relationships/image" Target="../media/image148.jpeg"/><Relationship Id="rId16" Type="http://schemas.openxmlformats.org/officeDocument/2006/relationships/image" Target="../media/image160.png"/><Relationship Id="rId20" Type="http://schemas.openxmlformats.org/officeDocument/2006/relationships/image" Target="../media/image16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jpeg"/><Relationship Id="rId11" Type="http://schemas.openxmlformats.org/officeDocument/2006/relationships/image" Target="../media/image155.svg"/><Relationship Id="rId5" Type="http://schemas.openxmlformats.org/officeDocument/2006/relationships/image" Target="../media/image150.svg"/><Relationship Id="rId15" Type="http://schemas.openxmlformats.org/officeDocument/2006/relationships/image" Target="../media/image159.jpe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9.png"/><Relationship Id="rId9" Type="http://schemas.openxmlformats.org/officeDocument/2006/relationships/image" Target="../media/image153.jpeg"/><Relationship Id="rId14" Type="http://schemas.openxmlformats.org/officeDocument/2006/relationships/image" Target="../media/image15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2.sv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4" Type="http://schemas.openxmlformats.org/officeDocument/2006/relationships/image" Target="../media/image6.jpe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sv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5" Type="http://schemas.openxmlformats.org/officeDocument/2006/relationships/image" Target="../media/image56.svg"/><Relationship Id="rId10" Type="http://schemas.openxmlformats.org/officeDocument/2006/relationships/image" Target="../media/image51.svg"/><Relationship Id="rId4" Type="http://schemas.openxmlformats.org/officeDocument/2006/relationships/image" Target="../media/image6.jpe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jpe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6.jpe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133475"/>
            <a:ext cx="12192000" cy="5724525"/>
          </a:xfrm>
          <a:custGeom>
            <a:avLst/>
            <a:gdLst/>
            <a:ahLst/>
            <a:cxnLst/>
            <a:rect l="l" t="t" r="r" b="b"/>
            <a:pathLst>
              <a:path w="12192000" h="5724525">
                <a:moveTo>
                  <a:pt x="0" y="0"/>
                </a:moveTo>
                <a:lnTo>
                  <a:pt x="12192000" y="0"/>
                </a:lnTo>
                <a:lnTo>
                  <a:pt x="12192000" y="5724525"/>
                </a:lnTo>
                <a:lnTo>
                  <a:pt x="0" y="572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68553" y="1917059"/>
            <a:ext cx="7814196" cy="97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8"/>
              </a:lnSpc>
            </a:pPr>
            <a:r>
              <a:rPr lang="en-US" sz="5407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AI-Powered Stroke Risk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2401" y="2899791"/>
            <a:ext cx="2786539" cy="97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8"/>
              </a:lnSpc>
            </a:pPr>
            <a:r>
              <a:rPr lang="en-US" sz="5407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Forecast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1447" y="1859804"/>
            <a:ext cx="4952429" cy="220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034" spc="8">
                <a:solidFill>
                  <a:srgbClr val="218EC1"/>
                </a:solidFill>
                <a:latin typeface="210 8비트"/>
                <a:ea typeface="210 8비트"/>
                <a:cs typeface="210 8비트"/>
                <a:sym typeface="210 8비트"/>
              </a:rPr>
              <a:t>03</a:t>
            </a:r>
          </a:p>
          <a:p>
            <a:pPr algn="l">
              <a:lnSpc>
                <a:spcPts val="6201"/>
              </a:lnSpc>
            </a:pPr>
            <a:r>
              <a:rPr lang="en-US" sz="442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Validation &amp; Ethics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3672" y="1793872"/>
            <a:ext cx="3898897" cy="4032247"/>
          </a:xfrm>
          <a:custGeom>
            <a:avLst/>
            <a:gdLst/>
            <a:ahLst/>
            <a:cxnLst/>
            <a:rect l="l" t="t" r="r" b="b"/>
            <a:pathLst>
              <a:path w="3898897" h="4032247">
                <a:moveTo>
                  <a:pt x="0" y="0"/>
                </a:moveTo>
                <a:lnTo>
                  <a:pt x="3898897" y="0"/>
                </a:lnTo>
                <a:lnTo>
                  <a:pt x="3898897" y="4032247"/>
                </a:lnTo>
                <a:lnTo>
                  <a:pt x="0" y="4032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65622" y="1965322"/>
            <a:ext cx="7632697" cy="3689347"/>
          </a:xfrm>
          <a:custGeom>
            <a:avLst/>
            <a:gdLst/>
            <a:ahLst/>
            <a:cxnLst/>
            <a:rect l="l" t="t" r="r" b="b"/>
            <a:pathLst>
              <a:path w="7632697" h="3689347">
                <a:moveTo>
                  <a:pt x="0" y="0"/>
                </a:moveTo>
                <a:lnTo>
                  <a:pt x="7632697" y="0"/>
                </a:lnTo>
                <a:lnTo>
                  <a:pt x="7632697" y="3689347"/>
                </a:lnTo>
                <a:lnTo>
                  <a:pt x="0" y="3689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36599" y="918058"/>
            <a:ext cx="6865515" cy="5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External Validation: The Reality Check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0723" y="2090166"/>
            <a:ext cx="2982306" cy="36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8"/>
              </a:lnSpc>
            </a:pPr>
            <a:r>
              <a:rPr lang="en-US" sz="2027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Initial Performance Drop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35830" y="2344550"/>
            <a:ext cx="2731741" cy="36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8"/>
              </a:lnSpc>
            </a:pPr>
            <a:r>
              <a:rPr lang="en-US" sz="2027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Key Findings &amp; Actions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1271" y="1775793"/>
            <a:ext cx="1820332" cy="153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15"/>
              </a:lnSpc>
            </a:pPr>
            <a:r>
              <a:rPr lang="en-US" sz="7209" spc="14">
                <a:solidFill>
                  <a:srgbClr val="4A90E2"/>
                </a:solidFill>
                <a:latin typeface="20db"/>
                <a:ea typeface="20db"/>
                <a:cs typeface="20db"/>
                <a:sym typeface="20db"/>
              </a:rPr>
              <a:t>0.91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1271" y="3352886"/>
            <a:ext cx="1820332" cy="153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15"/>
              </a:lnSpc>
            </a:pPr>
            <a:r>
              <a:rPr lang="en-US" sz="7209" spc="14">
                <a:solidFill>
                  <a:srgbClr val="4A90E2"/>
                </a:solidFill>
                <a:latin typeface="20db"/>
                <a:ea typeface="20db"/>
                <a:cs typeface="20db"/>
                <a:sym typeface="20db"/>
              </a:rPr>
              <a:t>0.85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41984" y="3737772"/>
            <a:ext cx="59265" cy="30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2"/>
              </a:lnSpc>
            </a:pPr>
            <a:r>
              <a:rPr lang="en-US" sz="157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52698" y="4053107"/>
            <a:ext cx="1011155" cy="30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9"/>
              </a:lnSpc>
            </a:pPr>
            <a:r>
              <a:rPr lang="en-US" sz="1575" spc="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objectives.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85004" y="2943377"/>
            <a:ext cx="6399047" cy="5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4"/>
              </a:lnSpc>
            </a:pPr>
            <a:r>
              <a:rPr lang="en-US" sz="1575" spc="11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Under-prediction in African ancestry cohorts linked to genetic and </a:t>
            </a:r>
          </a:p>
          <a:p>
            <a:pPr algn="l">
              <a:lnSpc>
                <a:spcPts val="3929"/>
              </a:lnSpc>
            </a:pPr>
            <a:r>
              <a:rPr lang="en-US" sz="1577" spc="11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socio-economic datagaps.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52698" y="3594897"/>
            <a:ext cx="6056881" cy="44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9"/>
              </a:lnSpc>
            </a:pPr>
            <a:r>
              <a:rPr lang="en-US" sz="1577" spc="9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Addressedvia site-specific retraining and fairness-constrained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8626" y="4551845"/>
            <a:ext cx="6193212" cy="61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6"/>
              </a:lnSpc>
            </a:pPr>
            <a:r>
              <a:rPr lang="en-US" sz="1577" spc="9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Model was successfully calibrated using Platt scaling for reliable probability estimates.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122" y="3324482"/>
            <a:ext cx="2233984" cy="558670"/>
          </a:xfrm>
          <a:custGeom>
            <a:avLst/>
            <a:gdLst/>
            <a:ahLst/>
            <a:cxnLst/>
            <a:rect l="l" t="t" r="r" b="b"/>
            <a:pathLst>
              <a:path w="2233984" h="558670">
                <a:moveTo>
                  <a:pt x="0" y="0"/>
                </a:moveTo>
                <a:lnTo>
                  <a:pt x="2233984" y="0"/>
                </a:lnTo>
                <a:lnTo>
                  <a:pt x="2233984" y="558670"/>
                </a:lnTo>
                <a:lnTo>
                  <a:pt x="0" y="5586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7375" y="2609783"/>
            <a:ext cx="857183" cy="476421"/>
          </a:xfrm>
          <a:custGeom>
            <a:avLst/>
            <a:gdLst/>
            <a:ahLst/>
            <a:cxnLst/>
            <a:rect l="l" t="t" r="r" b="b"/>
            <a:pathLst>
              <a:path w="857183" h="476421">
                <a:moveTo>
                  <a:pt x="0" y="0"/>
                </a:moveTo>
                <a:lnTo>
                  <a:pt x="857183" y="0"/>
                </a:lnTo>
                <a:lnTo>
                  <a:pt x="857183" y="476422"/>
                </a:lnTo>
                <a:lnTo>
                  <a:pt x="0" y="47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41292" y="3511801"/>
            <a:ext cx="3716274" cy="476126"/>
          </a:xfrm>
          <a:custGeom>
            <a:avLst/>
            <a:gdLst/>
            <a:ahLst/>
            <a:cxnLst/>
            <a:rect l="l" t="t" r="r" b="b"/>
            <a:pathLst>
              <a:path w="3716274" h="476126">
                <a:moveTo>
                  <a:pt x="0" y="0"/>
                </a:moveTo>
                <a:lnTo>
                  <a:pt x="3716274" y="0"/>
                </a:lnTo>
                <a:lnTo>
                  <a:pt x="3716274" y="476126"/>
                </a:lnTo>
                <a:lnTo>
                  <a:pt x="0" y="476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3672" y="4175122"/>
            <a:ext cx="11804647" cy="1146172"/>
          </a:xfrm>
          <a:custGeom>
            <a:avLst/>
            <a:gdLst/>
            <a:ahLst/>
            <a:cxnLst/>
            <a:rect l="l" t="t" r="r" b="b"/>
            <a:pathLst>
              <a:path w="11804647" h="1146172">
                <a:moveTo>
                  <a:pt x="0" y="0"/>
                </a:moveTo>
                <a:lnTo>
                  <a:pt x="11804647" y="0"/>
                </a:lnTo>
                <a:lnTo>
                  <a:pt x="11804647" y="1146172"/>
                </a:lnTo>
                <a:lnTo>
                  <a:pt x="0" y="1146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82249" y="3515992"/>
            <a:ext cx="1609601" cy="174498"/>
          </a:xfrm>
          <a:custGeom>
            <a:avLst/>
            <a:gdLst/>
            <a:ahLst/>
            <a:cxnLst/>
            <a:rect l="l" t="t" r="r" b="b"/>
            <a:pathLst>
              <a:path w="1609601" h="174498">
                <a:moveTo>
                  <a:pt x="0" y="0"/>
                </a:moveTo>
                <a:lnTo>
                  <a:pt x="1609601" y="0"/>
                </a:lnTo>
                <a:lnTo>
                  <a:pt x="1609601" y="174498"/>
                </a:lnTo>
                <a:lnTo>
                  <a:pt x="0" y="1744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98011" y="1427474"/>
            <a:ext cx="4489190" cy="54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spc="3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Bias Mitigation Playbook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3802" y="2080098"/>
            <a:ext cx="1581321" cy="109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10"/>
              </a:lnSpc>
            </a:pPr>
            <a:r>
              <a:rPr lang="en-US" sz="6007">
                <a:solidFill>
                  <a:srgbClr val="8C96A8"/>
                </a:solidFill>
                <a:latin typeface="20db"/>
                <a:ea typeface="20db"/>
                <a:cs typeface="20db"/>
                <a:sym typeface="20db"/>
              </a:rPr>
              <a:t>18%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8508" y="2080098"/>
            <a:ext cx="1154249" cy="109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10"/>
              </a:lnSpc>
            </a:pPr>
            <a:r>
              <a:rPr lang="en-US" sz="6007" spc="42">
                <a:solidFill>
                  <a:srgbClr val="4A90E2"/>
                </a:solidFill>
                <a:latin typeface="20db"/>
                <a:ea typeface="20db"/>
                <a:cs typeface="20db"/>
                <a:sym typeface="20db"/>
              </a:rPr>
              <a:t>4%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18735" y="3304956"/>
            <a:ext cx="1994859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12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Mitigation Strategies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12147" y="4399436"/>
            <a:ext cx="59169" cy="30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1575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55538" y="4713770"/>
            <a:ext cx="3356639" cy="30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1577" spc="11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does not widen existing disparities.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3407" y="4418486"/>
            <a:ext cx="11282724" cy="28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4"/>
              </a:lnSpc>
            </a:pPr>
            <a:r>
              <a:rPr lang="en-US" sz="1575" spc="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A dedicated governance committee mandatescontinuousmonitoringtoensure the model supports health equity and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1447" y="2097929"/>
            <a:ext cx="5278384" cy="196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2"/>
              </a:lnSpc>
            </a:pPr>
            <a:r>
              <a:rPr lang="en-US" sz="8034" spc="8">
                <a:solidFill>
                  <a:srgbClr val="218EC1"/>
                </a:solidFill>
                <a:latin typeface="210 8비트"/>
                <a:ea typeface="210 8비트"/>
                <a:cs typeface="210 8비트"/>
                <a:sym typeface="210 8비트"/>
              </a:rPr>
              <a:t>04</a:t>
            </a:r>
          </a:p>
          <a:p>
            <a:pPr algn="l">
              <a:lnSpc>
                <a:spcPts val="6201"/>
              </a:lnSpc>
            </a:pPr>
            <a:r>
              <a:rPr lang="en-US" sz="442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Clinical Deployment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7623" y="3113713"/>
            <a:ext cx="166421" cy="96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3"/>
              </a:lnSpc>
            </a:pPr>
            <a:r>
              <a:rPr lang="en-US" sz="442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7175" y="257175"/>
            <a:ext cx="5638800" cy="6343650"/>
            <a:chOff x="0" y="0"/>
            <a:chExt cx="7518400" cy="8458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18400" cy="8458200"/>
            </a:xfrm>
            <a:custGeom>
              <a:avLst/>
              <a:gdLst/>
              <a:ahLst/>
              <a:cxnLst/>
              <a:rect l="l" t="t" r="r" b="b"/>
              <a:pathLst>
                <a:path w="7518400" h="8458200">
                  <a:moveTo>
                    <a:pt x="135509" y="0"/>
                  </a:moveTo>
                  <a:cubicBezTo>
                    <a:pt x="60706" y="0"/>
                    <a:pt x="0" y="60579"/>
                    <a:pt x="0" y="135509"/>
                  </a:cubicBezTo>
                  <a:lnTo>
                    <a:pt x="0" y="8322691"/>
                  </a:lnTo>
                  <a:cubicBezTo>
                    <a:pt x="0" y="8397494"/>
                    <a:pt x="60706" y="8458200"/>
                    <a:pt x="135509" y="8458200"/>
                  </a:cubicBezTo>
                  <a:lnTo>
                    <a:pt x="7382891" y="8458200"/>
                  </a:lnTo>
                  <a:cubicBezTo>
                    <a:pt x="7457694" y="8458200"/>
                    <a:pt x="7518400" y="8397494"/>
                    <a:pt x="7518400" y="8322691"/>
                  </a:cubicBezTo>
                  <a:lnTo>
                    <a:pt x="7518400" y="135509"/>
                  </a:lnTo>
                  <a:cubicBezTo>
                    <a:pt x="7518400" y="60579"/>
                    <a:pt x="7457821" y="0"/>
                    <a:pt x="7382891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240275" y="1669542"/>
            <a:ext cx="5634990" cy="918848"/>
          </a:xfrm>
          <a:custGeom>
            <a:avLst/>
            <a:gdLst/>
            <a:ahLst/>
            <a:cxnLst/>
            <a:rect l="l" t="t" r="r" b="b"/>
            <a:pathLst>
              <a:path w="5634990" h="918848">
                <a:moveTo>
                  <a:pt x="0" y="0"/>
                </a:moveTo>
                <a:lnTo>
                  <a:pt x="5634990" y="0"/>
                </a:lnTo>
                <a:lnTo>
                  <a:pt x="5634990" y="918848"/>
                </a:lnTo>
                <a:lnTo>
                  <a:pt x="0" y="918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32522" y="3870322"/>
            <a:ext cx="5765797" cy="993772"/>
          </a:xfrm>
          <a:custGeom>
            <a:avLst/>
            <a:gdLst/>
            <a:ahLst/>
            <a:cxnLst/>
            <a:rect l="l" t="t" r="r" b="b"/>
            <a:pathLst>
              <a:path w="5765797" h="993772">
                <a:moveTo>
                  <a:pt x="0" y="0"/>
                </a:moveTo>
                <a:lnTo>
                  <a:pt x="5765797" y="0"/>
                </a:lnTo>
                <a:lnTo>
                  <a:pt x="5765797" y="993772"/>
                </a:lnTo>
                <a:lnTo>
                  <a:pt x="0" y="99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32522" y="2803522"/>
            <a:ext cx="5765797" cy="993772"/>
          </a:xfrm>
          <a:custGeom>
            <a:avLst/>
            <a:gdLst/>
            <a:ahLst/>
            <a:cxnLst/>
            <a:rect l="l" t="t" r="r" b="b"/>
            <a:pathLst>
              <a:path w="5765797" h="993772">
                <a:moveTo>
                  <a:pt x="0" y="0"/>
                </a:moveTo>
                <a:lnTo>
                  <a:pt x="5765797" y="0"/>
                </a:lnTo>
                <a:lnTo>
                  <a:pt x="5765797" y="993772"/>
                </a:lnTo>
                <a:lnTo>
                  <a:pt x="0" y="993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32522" y="4937122"/>
            <a:ext cx="5765797" cy="993772"/>
          </a:xfrm>
          <a:custGeom>
            <a:avLst/>
            <a:gdLst/>
            <a:ahLst/>
            <a:cxnLst/>
            <a:rect l="l" t="t" r="r" b="b"/>
            <a:pathLst>
              <a:path w="5765797" h="993772">
                <a:moveTo>
                  <a:pt x="0" y="0"/>
                </a:moveTo>
                <a:lnTo>
                  <a:pt x="5765797" y="0"/>
                </a:lnTo>
                <a:lnTo>
                  <a:pt x="5765797" y="993772"/>
                </a:lnTo>
                <a:lnTo>
                  <a:pt x="0" y="9937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04026" y="816464"/>
            <a:ext cx="4803181" cy="5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Real-Time CDS Integration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37931" y="4068232"/>
            <a:ext cx="1630299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11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Actionable Alerts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37931" y="5136423"/>
            <a:ext cx="2023453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15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Auto-Documentation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37931" y="2999908"/>
            <a:ext cx="2180815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14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200ms Response Time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3672" y="2451097"/>
            <a:ext cx="3822697" cy="2717797"/>
          </a:xfrm>
          <a:custGeom>
            <a:avLst/>
            <a:gdLst/>
            <a:ahLst/>
            <a:cxnLst/>
            <a:rect l="l" t="t" r="r" b="b"/>
            <a:pathLst>
              <a:path w="3822697" h="2717797">
                <a:moveTo>
                  <a:pt x="0" y="0"/>
                </a:moveTo>
                <a:lnTo>
                  <a:pt x="3822697" y="0"/>
                </a:lnTo>
                <a:lnTo>
                  <a:pt x="3822697" y="2717797"/>
                </a:lnTo>
                <a:lnTo>
                  <a:pt x="0" y="2717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84647" y="2451097"/>
            <a:ext cx="3822697" cy="2717797"/>
          </a:xfrm>
          <a:custGeom>
            <a:avLst/>
            <a:gdLst/>
            <a:ahLst/>
            <a:cxnLst/>
            <a:rect l="l" t="t" r="r" b="b"/>
            <a:pathLst>
              <a:path w="3822697" h="2717797">
                <a:moveTo>
                  <a:pt x="0" y="0"/>
                </a:moveTo>
                <a:lnTo>
                  <a:pt x="3822697" y="0"/>
                </a:lnTo>
                <a:lnTo>
                  <a:pt x="3822697" y="2717797"/>
                </a:lnTo>
                <a:lnTo>
                  <a:pt x="0" y="2717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85147" y="2574922"/>
            <a:ext cx="3822697" cy="2470147"/>
          </a:xfrm>
          <a:custGeom>
            <a:avLst/>
            <a:gdLst/>
            <a:ahLst/>
            <a:cxnLst/>
            <a:rect l="l" t="t" r="r" b="b"/>
            <a:pathLst>
              <a:path w="3822697" h="2470147">
                <a:moveTo>
                  <a:pt x="0" y="0"/>
                </a:moveTo>
                <a:lnTo>
                  <a:pt x="3822697" y="0"/>
                </a:lnTo>
                <a:lnTo>
                  <a:pt x="3822697" y="2470147"/>
                </a:lnTo>
                <a:lnTo>
                  <a:pt x="0" y="24701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41420" y="1579350"/>
            <a:ext cx="4814849" cy="5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Driving Frontline Adoption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6503" y="3514087"/>
            <a:ext cx="1830505" cy="36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78% Trust 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97676" y="3514087"/>
            <a:ext cx="2657532" cy="36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Training &amp; Safeguards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4322" y="3641855"/>
            <a:ext cx="1833772" cy="36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8"/>
              </a:lnSpc>
            </a:pPr>
            <a:r>
              <a:rPr lang="en-US" sz="2027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15% Reduction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1447" y="2097929"/>
            <a:ext cx="5401761" cy="196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2"/>
              </a:lnSpc>
            </a:pPr>
            <a:r>
              <a:rPr lang="en-US" sz="8034" spc="8">
                <a:solidFill>
                  <a:srgbClr val="218EC1"/>
                </a:solidFill>
                <a:latin typeface="210 8비트"/>
                <a:ea typeface="210 8비트"/>
                <a:cs typeface="210 8비트"/>
                <a:sym typeface="210 8비트"/>
              </a:rPr>
              <a:t>05</a:t>
            </a:r>
          </a:p>
          <a:p>
            <a:pPr algn="l">
              <a:lnSpc>
                <a:spcPts val="6201"/>
              </a:lnSpc>
            </a:pPr>
            <a:r>
              <a:rPr lang="en-US" sz="442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Impact&amp; Next Steps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04667" y="3113713"/>
            <a:ext cx="166421" cy="96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3"/>
              </a:lnSpc>
            </a:pPr>
            <a:r>
              <a:rPr lang="en-US" sz="442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5194" y="2295020"/>
            <a:ext cx="1148410" cy="155067"/>
            <a:chOff x="0" y="0"/>
            <a:chExt cx="1148410" cy="1550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8461" cy="155067"/>
            </a:xfrm>
            <a:custGeom>
              <a:avLst/>
              <a:gdLst/>
              <a:ahLst/>
              <a:cxnLst/>
              <a:rect l="l" t="t" r="r" b="b"/>
              <a:pathLst>
                <a:path w="1148461" h="155067">
                  <a:moveTo>
                    <a:pt x="35179" y="150749"/>
                  </a:moveTo>
                  <a:lnTo>
                    <a:pt x="0" y="44831"/>
                  </a:lnTo>
                  <a:lnTo>
                    <a:pt x="18161" y="44831"/>
                  </a:lnTo>
                  <a:lnTo>
                    <a:pt x="43561" y="128270"/>
                  </a:lnTo>
                  <a:lnTo>
                    <a:pt x="44577" y="128270"/>
                  </a:lnTo>
                  <a:lnTo>
                    <a:pt x="69469" y="44831"/>
                  </a:lnTo>
                  <a:lnTo>
                    <a:pt x="87376" y="44831"/>
                  </a:lnTo>
                  <a:lnTo>
                    <a:pt x="112649" y="128270"/>
                  </a:lnTo>
                  <a:lnTo>
                    <a:pt x="113665" y="128270"/>
                  </a:lnTo>
                  <a:lnTo>
                    <a:pt x="138811" y="44831"/>
                  </a:lnTo>
                  <a:lnTo>
                    <a:pt x="156972" y="44831"/>
                  </a:lnTo>
                  <a:lnTo>
                    <a:pt x="122047" y="150749"/>
                  </a:lnTo>
                  <a:lnTo>
                    <a:pt x="104013" y="150749"/>
                  </a:lnTo>
                  <a:lnTo>
                    <a:pt x="78994" y="67183"/>
                  </a:lnTo>
                  <a:lnTo>
                    <a:pt x="77978" y="67183"/>
                  </a:lnTo>
                  <a:lnTo>
                    <a:pt x="53213" y="150749"/>
                  </a:lnTo>
                  <a:close/>
                  <a:moveTo>
                    <a:pt x="196977" y="11430"/>
                  </a:moveTo>
                  <a:cubicBezTo>
                    <a:pt x="196977" y="14859"/>
                    <a:pt x="195961" y="17653"/>
                    <a:pt x="193802" y="19558"/>
                  </a:cubicBezTo>
                  <a:cubicBezTo>
                    <a:pt x="191643" y="21590"/>
                    <a:pt x="188849" y="22606"/>
                    <a:pt x="185420" y="22606"/>
                  </a:cubicBezTo>
                  <a:cubicBezTo>
                    <a:pt x="181991" y="22606"/>
                    <a:pt x="179197" y="21590"/>
                    <a:pt x="177292" y="19558"/>
                  </a:cubicBezTo>
                  <a:cubicBezTo>
                    <a:pt x="175387" y="17653"/>
                    <a:pt x="174371" y="14859"/>
                    <a:pt x="174371" y="11430"/>
                  </a:cubicBezTo>
                  <a:cubicBezTo>
                    <a:pt x="174371" y="8001"/>
                    <a:pt x="175387" y="5207"/>
                    <a:pt x="177419" y="3048"/>
                  </a:cubicBezTo>
                  <a:cubicBezTo>
                    <a:pt x="179451" y="889"/>
                    <a:pt x="182118" y="0"/>
                    <a:pt x="185420" y="0"/>
                  </a:cubicBezTo>
                  <a:cubicBezTo>
                    <a:pt x="188849" y="0"/>
                    <a:pt x="191643" y="1016"/>
                    <a:pt x="193802" y="3048"/>
                  </a:cubicBezTo>
                  <a:cubicBezTo>
                    <a:pt x="195961" y="5080"/>
                    <a:pt x="196977" y="7874"/>
                    <a:pt x="196977" y="11430"/>
                  </a:cubicBezTo>
                  <a:close/>
                  <a:moveTo>
                    <a:pt x="193929" y="44831"/>
                  </a:moveTo>
                  <a:lnTo>
                    <a:pt x="193929" y="150749"/>
                  </a:lnTo>
                  <a:lnTo>
                    <a:pt x="177292" y="150749"/>
                  </a:lnTo>
                  <a:lnTo>
                    <a:pt x="177292" y="44831"/>
                  </a:lnTo>
                  <a:close/>
                  <a:moveTo>
                    <a:pt x="313817" y="150749"/>
                  </a:moveTo>
                  <a:lnTo>
                    <a:pt x="297180" y="150749"/>
                  </a:lnTo>
                  <a:lnTo>
                    <a:pt x="297180" y="135636"/>
                  </a:lnTo>
                  <a:lnTo>
                    <a:pt x="295910" y="135636"/>
                  </a:lnTo>
                  <a:cubicBezTo>
                    <a:pt x="292481" y="141351"/>
                    <a:pt x="287909" y="145796"/>
                    <a:pt x="282067" y="148971"/>
                  </a:cubicBezTo>
                  <a:cubicBezTo>
                    <a:pt x="276352" y="152019"/>
                    <a:pt x="270002" y="153670"/>
                    <a:pt x="263017" y="153670"/>
                  </a:cubicBezTo>
                  <a:cubicBezTo>
                    <a:pt x="254381" y="153670"/>
                    <a:pt x="246507" y="151130"/>
                    <a:pt x="239649" y="146177"/>
                  </a:cubicBezTo>
                  <a:cubicBezTo>
                    <a:pt x="232791" y="141224"/>
                    <a:pt x="227330" y="134493"/>
                    <a:pt x="223393" y="125857"/>
                  </a:cubicBezTo>
                  <a:cubicBezTo>
                    <a:pt x="219456" y="117094"/>
                    <a:pt x="217424" y="107442"/>
                    <a:pt x="217424" y="96647"/>
                  </a:cubicBezTo>
                  <a:cubicBezTo>
                    <a:pt x="217424" y="86106"/>
                    <a:pt x="219456" y="76581"/>
                    <a:pt x="223393" y="68326"/>
                  </a:cubicBezTo>
                  <a:cubicBezTo>
                    <a:pt x="227330" y="59944"/>
                    <a:pt x="232791" y="53467"/>
                    <a:pt x="239649" y="48895"/>
                  </a:cubicBezTo>
                  <a:cubicBezTo>
                    <a:pt x="246507" y="44323"/>
                    <a:pt x="254381" y="42037"/>
                    <a:pt x="263017" y="42037"/>
                  </a:cubicBezTo>
                  <a:cubicBezTo>
                    <a:pt x="269367" y="42037"/>
                    <a:pt x="275463" y="43561"/>
                    <a:pt x="281178" y="46736"/>
                  </a:cubicBezTo>
                  <a:cubicBezTo>
                    <a:pt x="286893" y="49911"/>
                    <a:pt x="291719" y="54356"/>
                    <a:pt x="295783" y="59944"/>
                  </a:cubicBezTo>
                  <a:lnTo>
                    <a:pt x="297053" y="59944"/>
                  </a:lnTo>
                  <a:lnTo>
                    <a:pt x="297053" y="2794"/>
                  </a:lnTo>
                  <a:lnTo>
                    <a:pt x="313690" y="2794"/>
                  </a:lnTo>
                  <a:close/>
                  <a:moveTo>
                    <a:pt x="297815" y="97790"/>
                  </a:moveTo>
                  <a:cubicBezTo>
                    <a:pt x="297815" y="90170"/>
                    <a:pt x="296545" y="83439"/>
                    <a:pt x="293751" y="77343"/>
                  </a:cubicBezTo>
                  <a:cubicBezTo>
                    <a:pt x="291084" y="71374"/>
                    <a:pt x="287401" y="66675"/>
                    <a:pt x="282702" y="63373"/>
                  </a:cubicBezTo>
                  <a:cubicBezTo>
                    <a:pt x="278003" y="60071"/>
                    <a:pt x="272542" y="58420"/>
                    <a:pt x="266573" y="58420"/>
                  </a:cubicBezTo>
                  <a:cubicBezTo>
                    <a:pt x="260477" y="58420"/>
                    <a:pt x="254889" y="60071"/>
                    <a:pt x="250063" y="63373"/>
                  </a:cubicBezTo>
                  <a:cubicBezTo>
                    <a:pt x="245237" y="66675"/>
                    <a:pt x="241427" y="71374"/>
                    <a:pt x="238633" y="77343"/>
                  </a:cubicBezTo>
                  <a:cubicBezTo>
                    <a:pt x="235839" y="83439"/>
                    <a:pt x="234569" y="90170"/>
                    <a:pt x="234569" y="97790"/>
                  </a:cubicBezTo>
                  <a:cubicBezTo>
                    <a:pt x="234569" y="105410"/>
                    <a:pt x="235966" y="112268"/>
                    <a:pt x="238760" y="118237"/>
                  </a:cubicBezTo>
                  <a:cubicBezTo>
                    <a:pt x="241554" y="124206"/>
                    <a:pt x="245364" y="128905"/>
                    <a:pt x="250317" y="132207"/>
                  </a:cubicBezTo>
                  <a:cubicBezTo>
                    <a:pt x="255270" y="135509"/>
                    <a:pt x="260858" y="137160"/>
                    <a:pt x="267081" y="137160"/>
                  </a:cubicBezTo>
                  <a:cubicBezTo>
                    <a:pt x="272923" y="137160"/>
                    <a:pt x="278257" y="135509"/>
                    <a:pt x="282829" y="132207"/>
                  </a:cubicBezTo>
                  <a:cubicBezTo>
                    <a:pt x="287401" y="128905"/>
                    <a:pt x="291084" y="124206"/>
                    <a:pt x="293751" y="118237"/>
                  </a:cubicBezTo>
                  <a:cubicBezTo>
                    <a:pt x="296418" y="112268"/>
                    <a:pt x="297688" y="105410"/>
                    <a:pt x="297688" y="97790"/>
                  </a:cubicBezTo>
                  <a:close/>
                  <a:moveTo>
                    <a:pt x="434594" y="88773"/>
                  </a:moveTo>
                  <a:cubicBezTo>
                    <a:pt x="434594" y="93472"/>
                    <a:pt x="434213" y="98044"/>
                    <a:pt x="433451" y="102362"/>
                  </a:cubicBezTo>
                  <a:lnTo>
                    <a:pt x="358775" y="102362"/>
                  </a:lnTo>
                  <a:cubicBezTo>
                    <a:pt x="359410" y="113411"/>
                    <a:pt x="362712" y="122174"/>
                    <a:pt x="368554" y="128651"/>
                  </a:cubicBezTo>
                  <a:cubicBezTo>
                    <a:pt x="374396" y="135001"/>
                    <a:pt x="382143" y="138176"/>
                    <a:pt x="391795" y="138176"/>
                  </a:cubicBezTo>
                  <a:cubicBezTo>
                    <a:pt x="397256" y="138176"/>
                    <a:pt x="402336" y="136906"/>
                    <a:pt x="407162" y="134239"/>
                  </a:cubicBezTo>
                  <a:cubicBezTo>
                    <a:pt x="411988" y="131572"/>
                    <a:pt x="416052" y="127635"/>
                    <a:pt x="419608" y="122428"/>
                  </a:cubicBezTo>
                  <a:lnTo>
                    <a:pt x="432562" y="131445"/>
                  </a:lnTo>
                  <a:cubicBezTo>
                    <a:pt x="423037" y="146050"/>
                    <a:pt x="409448" y="153416"/>
                    <a:pt x="391795" y="153416"/>
                  </a:cubicBezTo>
                  <a:cubicBezTo>
                    <a:pt x="376174" y="153416"/>
                    <a:pt x="363855" y="148463"/>
                    <a:pt x="354838" y="138557"/>
                  </a:cubicBezTo>
                  <a:cubicBezTo>
                    <a:pt x="345821" y="128778"/>
                    <a:pt x="341376" y="115189"/>
                    <a:pt x="341376" y="98044"/>
                  </a:cubicBezTo>
                  <a:cubicBezTo>
                    <a:pt x="341376" y="80645"/>
                    <a:pt x="345694" y="67056"/>
                    <a:pt x="354203" y="57023"/>
                  </a:cubicBezTo>
                  <a:cubicBezTo>
                    <a:pt x="362712" y="46990"/>
                    <a:pt x="374523" y="42037"/>
                    <a:pt x="389382" y="42037"/>
                  </a:cubicBezTo>
                  <a:cubicBezTo>
                    <a:pt x="403352" y="42037"/>
                    <a:pt x="414401" y="46228"/>
                    <a:pt x="422529" y="54610"/>
                  </a:cubicBezTo>
                  <a:cubicBezTo>
                    <a:pt x="430657" y="62992"/>
                    <a:pt x="434594" y="74422"/>
                    <a:pt x="434594" y="88773"/>
                  </a:cubicBezTo>
                  <a:close/>
                  <a:moveTo>
                    <a:pt x="417576" y="87376"/>
                  </a:moveTo>
                  <a:cubicBezTo>
                    <a:pt x="417576" y="77978"/>
                    <a:pt x="415163" y="70485"/>
                    <a:pt x="410464" y="65151"/>
                  </a:cubicBezTo>
                  <a:cubicBezTo>
                    <a:pt x="405765" y="59817"/>
                    <a:pt x="398653" y="57150"/>
                    <a:pt x="389382" y="57150"/>
                  </a:cubicBezTo>
                  <a:cubicBezTo>
                    <a:pt x="381000" y="57150"/>
                    <a:pt x="374142" y="59690"/>
                    <a:pt x="368935" y="64643"/>
                  </a:cubicBezTo>
                  <a:cubicBezTo>
                    <a:pt x="363728" y="69723"/>
                    <a:pt x="360426" y="77216"/>
                    <a:pt x="359156" y="87376"/>
                  </a:cubicBezTo>
                  <a:close/>
                  <a:moveTo>
                    <a:pt x="518033" y="150749"/>
                  </a:moveTo>
                  <a:lnTo>
                    <a:pt x="518033" y="44831"/>
                  </a:lnTo>
                  <a:lnTo>
                    <a:pt x="534670" y="44831"/>
                  </a:lnTo>
                  <a:lnTo>
                    <a:pt x="534670" y="65024"/>
                  </a:lnTo>
                  <a:lnTo>
                    <a:pt x="535686" y="65024"/>
                  </a:lnTo>
                  <a:cubicBezTo>
                    <a:pt x="540131" y="57785"/>
                    <a:pt x="545719" y="52197"/>
                    <a:pt x="552450" y="48133"/>
                  </a:cubicBezTo>
                  <a:cubicBezTo>
                    <a:pt x="559181" y="44069"/>
                    <a:pt x="566801" y="42037"/>
                    <a:pt x="575056" y="42037"/>
                  </a:cubicBezTo>
                  <a:lnTo>
                    <a:pt x="576453" y="42037"/>
                  </a:lnTo>
                  <a:lnTo>
                    <a:pt x="576453" y="59944"/>
                  </a:lnTo>
                  <a:lnTo>
                    <a:pt x="574675" y="59944"/>
                  </a:lnTo>
                  <a:cubicBezTo>
                    <a:pt x="566547" y="59944"/>
                    <a:pt x="559435" y="61341"/>
                    <a:pt x="553466" y="64008"/>
                  </a:cubicBezTo>
                  <a:cubicBezTo>
                    <a:pt x="547497" y="66675"/>
                    <a:pt x="542798" y="70358"/>
                    <a:pt x="539496" y="74930"/>
                  </a:cubicBezTo>
                  <a:cubicBezTo>
                    <a:pt x="536194" y="79502"/>
                    <a:pt x="534543" y="84455"/>
                    <a:pt x="534543" y="89789"/>
                  </a:cubicBezTo>
                  <a:lnTo>
                    <a:pt x="534543" y="150749"/>
                  </a:lnTo>
                  <a:close/>
                  <a:moveTo>
                    <a:pt x="637413" y="153670"/>
                  </a:moveTo>
                  <a:cubicBezTo>
                    <a:pt x="627634" y="153670"/>
                    <a:pt x="619125" y="151384"/>
                    <a:pt x="611759" y="146812"/>
                  </a:cubicBezTo>
                  <a:cubicBezTo>
                    <a:pt x="604393" y="142240"/>
                    <a:pt x="598805" y="135763"/>
                    <a:pt x="594868" y="127381"/>
                  </a:cubicBezTo>
                  <a:cubicBezTo>
                    <a:pt x="590931" y="118999"/>
                    <a:pt x="588899" y="109093"/>
                    <a:pt x="588899" y="97790"/>
                  </a:cubicBezTo>
                  <a:cubicBezTo>
                    <a:pt x="588899" y="86487"/>
                    <a:pt x="590804" y="76581"/>
                    <a:pt x="594868" y="68199"/>
                  </a:cubicBezTo>
                  <a:cubicBezTo>
                    <a:pt x="598932" y="59817"/>
                    <a:pt x="604393" y="53340"/>
                    <a:pt x="611759" y="48768"/>
                  </a:cubicBezTo>
                  <a:cubicBezTo>
                    <a:pt x="619125" y="44323"/>
                    <a:pt x="627634" y="42037"/>
                    <a:pt x="637413" y="42037"/>
                  </a:cubicBezTo>
                  <a:cubicBezTo>
                    <a:pt x="647192" y="42037"/>
                    <a:pt x="655701" y="44323"/>
                    <a:pt x="662940" y="48768"/>
                  </a:cubicBezTo>
                  <a:cubicBezTo>
                    <a:pt x="670179" y="53340"/>
                    <a:pt x="675894" y="59817"/>
                    <a:pt x="679831" y="68199"/>
                  </a:cubicBezTo>
                  <a:cubicBezTo>
                    <a:pt x="683768" y="76581"/>
                    <a:pt x="685800" y="86487"/>
                    <a:pt x="685800" y="97790"/>
                  </a:cubicBezTo>
                  <a:cubicBezTo>
                    <a:pt x="685800" y="109093"/>
                    <a:pt x="683768" y="118999"/>
                    <a:pt x="679831" y="127381"/>
                  </a:cubicBezTo>
                  <a:cubicBezTo>
                    <a:pt x="675894" y="135763"/>
                    <a:pt x="670179" y="142240"/>
                    <a:pt x="662940" y="146812"/>
                  </a:cubicBezTo>
                  <a:cubicBezTo>
                    <a:pt x="655701" y="151384"/>
                    <a:pt x="647192" y="153670"/>
                    <a:pt x="637413" y="153670"/>
                  </a:cubicBezTo>
                  <a:close/>
                  <a:moveTo>
                    <a:pt x="637413" y="138049"/>
                  </a:moveTo>
                  <a:cubicBezTo>
                    <a:pt x="647065" y="138049"/>
                    <a:pt x="654685" y="134366"/>
                    <a:pt x="660273" y="127254"/>
                  </a:cubicBezTo>
                  <a:cubicBezTo>
                    <a:pt x="665988" y="120015"/>
                    <a:pt x="668782" y="110236"/>
                    <a:pt x="668782" y="97790"/>
                  </a:cubicBezTo>
                  <a:cubicBezTo>
                    <a:pt x="668782" y="85344"/>
                    <a:pt x="665988" y="75565"/>
                    <a:pt x="660273" y="68453"/>
                  </a:cubicBezTo>
                  <a:cubicBezTo>
                    <a:pt x="654558" y="61214"/>
                    <a:pt x="646938" y="57658"/>
                    <a:pt x="637413" y="57658"/>
                  </a:cubicBezTo>
                  <a:cubicBezTo>
                    <a:pt x="627888" y="57658"/>
                    <a:pt x="620141" y="61214"/>
                    <a:pt x="614553" y="68453"/>
                  </a:cubicBezTo>
                  <a:cubicBezTo>
                    <a:pt x="608838" y="75565"/>
                    <a:pt x="606044" y="85344"/>
                    <a:pt x="606044" y="97790"/>
                  </a:cubicBezTo>
                  <a:cubicBezTo>
                    <a:pt x="606044" y="110236"/>
                    <a:pt x="608838" y="120015"/>
                    <a:pt x="614553" y="127254"/>
                  </a:cubicBezTo>
                  <a:cubicBezTo>
                    <a:pt x="620268" y="134366"/>
                    <a:pt x="627888" y="138049"/>
                    <a:pt x="637413" y="138049"/>
                  </a:cubicBezTo>
                  <a:close/>
                  <a:moveTo>
                    <a:pt x="718058" y="2794"/>
                  </a:moveTo>
                  <a:lnTo>
                    <a:pt x="734695" y="2794"/>
                  </a:lnTo>
                  <a:lnTo>
                    <a:pt x="734695" y="128778"/>
                  </a:lnTo>
                  <a:cubicBezTo>
                    <a:pt x="734695" y="134239"/>
                    <a:pt x="737489" y="137033"/>
                    <a:pt x="742950" y="137033"/>
                  </a:cubicBezTo>
                  <a:lnTo>
                    <a:pt x="747903" y="137033"/>
                  </a:lnTo>
                  <a:lnTo>
                    <a:pt x="747903" y="152654"/>
                  </a:lnTo>
                  <a:lnTo>
                    <a:pt x="739140" y="152654"/>
                  </a:lnTo>
                  <a:cubicBezTo>
                    <a:pt x="725170" y="152654"/>
                    <a:pt x="718185" y="146177"/>
                    <a:pt x="718185" y="133223"/>
                  </a:cubicBezTo>
                  <a:close/>
                  <a:moveTo>
                    <a:pt x="765683" y="2794"/>
                  </a:moveTo>
                  <a:lnTo>
                    <a:pt x="782320" y="2794"/>
                  </a:lnTo>
                  <a:lnTo>
                    <a:pt x="782320" y="128778"/>
                  </a:lnTo>
                  <a:cubicBezTo>
                    <a:pt x="782320" y="134239"/>
                    <a:pt x="785114" y="137033"/>
                    <a:pt x="790575" y="137033"/>
                  </a:cubicBezTo>
                  <a:lnTo>
                    <a:pt x="795528" y="137033"/>
                  </a:lnTo>
                  <a:lnTo>
                    <a:pt x="795528" y="152654"/>
                  </a:lnTo>
                  <a:lnTo>
                    <a:pt x="786765" y="152654"/>
                  </a:lnTo>
                  <a:cubicBezTo>
                    <a:pt x="772795" y="152654"/>
                    <a:pt x="765810" y="146177"/>
                    <a:pt x="765810" y="133223"/>
                  </a:cubicBezTo>
                  <a:close/>
                  <a:moveTo>
                    <a:pt x="856488" y="153670"/>
                  </a:moveTo>
                  <a:cubicBezTo>
                    <a:pt x="846709" y="153670"/>
                    <a:pt x="838200" y="151384"/>
                    <a:pt x="830834" y="146812"/>
                  </a:cubicBezTo>
                  <a:cubicBezTo>
                    <a:pt x="823468" y="142240"/>
                    <a:pt x="817880" y="135763"/>
                    <a:pt x="813943" y="127381"/>
                  </a:cubicBezTo>
                  <a:cubicBezTo>
                    <a:pt x="810006" y="118999"/>
                    <a:pt x="808101" y="109093"/>
                    <a:pt x="808101" y="97790"/>
                  </a:cubicBezTo>
                  <a:cubicBezTo>
                    <a:pt x="808101" y="86487"/>
                    <a:pt x="810006" y="76581"/>
                    <a:pt x="813943" y="68199"/>
                  </a:cubicBezTo>
                  <a:cubicBezTo>
                    <a:pt x="817880" y="59817"/>
                    <a:pt x="823468" y="53340"/>
                    <a:pt x="830834" y="48768"/>
                  </a:cubicBezTo>
                  <a:cubicBezTo>
                    <a:pt x="838200" y="44323"/>
                    <a:pt x="846709" y="42037"/>
                    <a:pt x="856488" y="42037"/>
                  </a:cubicBezTo>
                  <a:cubicBezTo>
                    <a:pt x="866267" y="42037"/>
                    <a:pt x="874776" y="44323"/>
                    <a:pt x="882015" y="48768"/>
                  </a:cubicBezTo>
                  <a:cubicBezTo>
                    <a:pt x="889254" y="53340"/>
                    <a:pt x="894969" y="59817"/>
                    <a:pt x="898906" y="68199"/>
                  </a:cubicBezTo>
                  <a:cubicBezTo>
                    <a:pt x="902843" y="76581"/>
                    <a:pt x="904875" y="86487"/>
                    <a:pt x="904875" y="97790"/>
                  </a:cubicBezTo>
                  <a:cubicBezTo>
                    <a:pt x="904875" y="109093"/>
                    <a:pt x="902843" y="118999"/>
                    <a:pt x="898906" y="127381"/>
                  </a:cubicBezTo>
                  <a:cubicBezTo>
                    <a:pt x="894969" y="135763"/>
                    <a:pt x="889254" y="142240"/>
                    <a:pt x="882015" y="146812"/>
                  </a:cubicBezTo>
                  <a:cubicBezTo>
                    <a:pt x="874776" y="151384"/>
                    <a:pt x="866267" y="153670"/>
                    <a:pt x="856488" y="153670"/>
                  </a:cubicBezTo>
                  <a:close/>
                  <a:moveTo>
                    <a:pt x="856488" y="138049"/>
                  </a:moveTo>
                  <a:cubicBezTo>
                    <a:pt x="866140" y="138049"/>
                    <a:pt x="873760" y="134366"/>
                    <a:pt x="879348" y="127254"/>
                  </a:cubicBezTo>
                  <a:cubicBezTo>
                    <a:pt x="885063" y="120015"/>
                    <a:pt x="887857" y="110236"/>
                    <a:pt x="887857" y="97790"/>
                  </a:cubicBezTo>
                  <a:cubicBezTo>
                    <a:pt x="887857" y="85344"/>
                    <a:pt x="885063" y="75565"/>
                    <a:pt x="879348" y="68453"/>
                  </a:cubicBezTo>
                  <a:cubicBezTo>
                    <a:pt x="873633" y="61214"/>
                    <a:pt x="866013" y="57658"/>
                    <a:pt x="856488" y="57658"/>
                  </a:cubicBezTo>
                  <a:cubicBezTo>
                    <a:pt x="846963" y="57658"/>
                    <a:pt x="839216" y="61214"/>
                    <a:pt x="833628" y="68453"/>
                  </a:cubicBezTo>
                  <a:cubicBezTo>
                    <a:pt x="827913" y="75565"/>
                    <a:pt x="825119" y="85344"/>
                    <a:pt x="825119" y="97790"/>
                  </a:cubicBezTo>
                  <a:cubicBezTo>
                    <a:pt x="825119" y="110236"/>
                    <a:pt x="827913" y="120015"/>
                    <a:pt x="833628" y="127254"/>
                  </a:cubicBezTo>
                  <a:cubicBezTo>
                    <a:pt x="839343" y="134366"/>
                    <a:pt x="846963" y="138049"/>
                    <a:pt x="856488" y="138049"/>
                  </a:cubicBezTo>
                  <a:close/>
                  <a:moveTo>
                    <a:pt x="1024128" y="44831"/>
                  </a:moveTo>
                  <a:lnTo>
                    <a:pt x="1024128" y="150749"/>
                  </a:lnTo>
                  <a:lnTo>
                    <a:pt x="1007491" y="150749"/>
                  </a:lnTo>
                  <a:lnTo>
                    <a:pt x="1007491" y="136017"/>
                  </a:lnTo>
                  <a:lnTo>
                    <a:pt x="1006348" y="136017"/>
                  </a:lnTo>
                  <a:cubicBezTo>
                    <a:pt x="1003173" y="141351"/>
                    <a:pt x="998474" y="145669"/>
                    <a:pt x="992378" y="148844"/>
                  </a:cubicBezTo>
                  <a:cubicBezTo>
                    <a:pt x="986282" y="152019"/>
                    <a:pt x="979932" y="153670"/>
                    <a:pt x="973582" y="153670"/>
                  </a:cubicBezTo>
                  <a:cubicBezTo>
                    <a:pt x="961898" y="153670"/>
                    <a:pt x="952627" y="149987"/>
                    <a:pt x="946023" y="142748"/>
                  </a:cubicBezTo>
                  <a:cubicBezTo>
                    <a:pt x="939419" y="135382"/>
                    <a:pt x="936117" y="125222"/>
                    <a:pt x="936117" y="112268"/>
                  </a:cubicBezTo>
                  <a:lnTo>
                    <a:pt x="936117" y="44831"/>
                  </a:lnTo>
                  <a:lnTo>
                    <a:pt x="952754" y="44831"/>
                  </a:lnTo>
                  <a:lnTo>
                    <a:pt x="952754" y="109601"/>
                  </a:lnTo>
                  <a:cubicBezTo>
                    <a:pt x="952754" y="118237"/>
                    <a:pt x="955167" y="125222"/>
                    <a:pt x="959866" y="130556"/>
                  </a:cubicBezTo>
                  <a:cubicBezTo>
                    <a:pt x="964565" y="135890"/>
                    <a:pt x="970661" y="138430"/>
                    <a:pt x="978027" y="138430"/>
                  </a:cubicBezTo>
                  <a:cubicBezTo>
                    <a:pt x="986790" y="138430"/>
                    <a:pt x="993902" y="135636"/>
                    <a:pt x="999363" y="129921"/>
                  </a:cubicBezTo>
                  <a:cubicBezTo>
                    <a:pt x="1004824" y="124206"/>
                    <a:pt x="1007618" y="116840"/>
                    <a:pt x="1007618" y="107569"/>
                  </a:cubicBezTo>
                  <a:lnTo>
                    <a:pt x="1007618" y="44831"/>
                  </a:lnTo>
                  <a:close/>
                  <a:moveTo>
                    <a:pt x="1104900" y="60452"/>
                  </a:moveTo>
                  <a:lnTo>
                    <a:pt x="1074293" y="60452"/>
                  </a:lnTo>
                  <a:lnTo>
                    <a:pt x="1074293" y="121158"/>
                  </a:lnTo>
                  <a:cubicBezTo>
                    <a:pt x="1074293" y="127127"/>
                    <a:pt x="1075817" y="131572"/>
                    <a:pt x="1078865" y="134874"/>
                  </a:cubicBezTo>
                  <a:cubicBezTo>
                    <a:pt x="1081913" y="138176"/>
                    <a:pt x="1086231" y="139573"/>
                    <a:pt x="1091692" y="139573"/>
                  </a:cubicBezTo>
                  <a:cubicBezTo>
                    <a:pt x="1094867" y="139573"/>
                    <a:pt x="1098550" y="138938"/>
                    <a:pt x="1102487" y="137668"/>
                  </a:cubicBezTo>
                  <a:lnTo>
                    <a:pt x="1102487" y="152781"/>
                  </a:lnTo>
                  <a:cubicBezTo>
                    <a:pt x="1098931" y="154305"/>
                    <a:pt x="1094105" y="155067"/>
                    <a:pt x="1088263" y="155067"/>
                  </a:cubicBezTo>
                  <a:cubicBezTo>
                    <a:pt x="1078357" y="155067"/>
                    <a:pt x="1070864" y="152273"/>
                    <a:pt x="1065530" y="146558"/>
                  </a:cubicBezTo>
                  <a:cubicBezTo>
                    <a:pt x="1060323" y="140970"/>
                    <a:pt x="1057656" y="132969"/>
                    <a:pt x="1057656" y="122428"/>
                  </a:cubicBezTo>
                  <a:lnTo>
                    <a:pt x="1057656" y="60452"/>
                  </a:lnTo>
                  <a:lnTo>
                    <a:pt x="1041019" y="60452"/>
                  </a:lnTo>
                  <a:lnTo>
                    <a:pt x="1041019" y="44831"/>
                  </a:lnTo>
                  <a:lnTo>
                    <a:pt x="1057656" y="44831"/>
                  </a:lnTo>
                  <a:lnTo>
                    <a:pt x="1057656" y="11176"/>
                  </a:lnTo>
                  <a:lnTo>
                    <a:pt x="1074293" y="11176"/>
                  </a:lnTo>
                  <a:lnTo>
                    <a:pt x="1074293" y="44831"/>
                  </a:lnTo>
                  <a:lnTo>
                    <a:pt x="1104900" y="44831"/>
                  </a:lnTo>
                  <a:close/>
                  <a:moveTo>
                    <a:pt x="1127633" y="150749"/>
                  </a:moveTo>
                  <a:lnTo>
                    <a:pt x="1127633" y="129794"/>
                  </a:lnTo>
                  <a:lnTo>
                    <a:pt x="1148461" y="129794"/>
                  </a:lnTo>
                  <a:lnTo>
                    <a:pt x="1148461" y="150749"/>
                  </a:lnTo>
                  <a:close/>
                </a:path>
              </a:pathLst>
            </a:custGeom>
            <a:solidFill>
              <a:srgbClr val="F0F0F0">
                <a:alpha val="63922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93672" y="4251322"/>
            <a:ext cx="5765797" cy="1603372"/>
          </a:xfrm>
          <a:custGeom>
            <a:avLst/>
            <a:gdLst/>
            <a:ahLst/>
            <a:cxnLst/>
            <a:rect l="l" t="t" r="r" b="b"/>
            <a:pathLst>
              <a:path w="5765797" h="1603372">
                <a:moveTo>
                  <a:pt x="0" y="0"/>
                </a:moveTo>
                <a:lnTo>
                  <a:pt x="5765797" y="0"/>
                </a:lnTo>
                <a:lnTo>
                  <a:pt x="5765797" y="1603372"/>
                </a:lnTo>
                <a:lnTo>
                  <a:pt x="0" y="1603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3672" y="2574922"/>
            <a:ext cx="5765797" cy="1603372"/>
          </a:xfrm>
          <a:custGeom>
            <a:avLst/>
            <a:gdLst/>
            <a:ahLst/>
            <a:cxnLst/>
            <a:rect l="l" t="t" r="r" b="b"/>
            <a:pathLst>
              <a:path w="5765797" h="1603372">
                <a:moveTo>
                  <a:pt x="0" y="0"/>
                </a:moveTo>
                <a:lnTo>
                  <a:pt x="5765797" y="0"/>
                </a:lnTo>
                <a:lnTo>
                  <a:pt x="5765797" y="1603372"/>
                </a:lnTo>
                <a:lnTo>
                  <a:pt x="0" y="1603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3100" y="1593342"/>
            <a:ext cx="5512213" cy="636908"/>
          </a:xfrm>
          <a:custGeom>
            <a:avLst/>
            <a:gdLst/>
            <a:ahLst/>
            <a:cxnLst/>
            <a:rect l="l" t="t" r="r" b="b"/>
            <a:pathLst>
              <a:path w="5512213" h="636908">
                <a:moveTo>
                  <a:pt x="0" y="0"/>
                </a:moveTo>
                <a:lnTo>
                  <a:pt x="5512213" y="0"/>
                </a:lnTo>
                <a:lnTo>
                  <a:pt x="5512213" y="636908"/>
                </a:lnTo>
                <a:lnTo>
                  <a:pt x="0" y="6369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6025" y="1524000"/>
            <a:ext cx="5638800" cy="3810000"/>
            <a:chOff x="0" y="0"/>
            <a:chExt cx="75184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18400" cy="5080000"/>
            </a:xfrm>
            <a:custGeom>
              <a:avLst/>
              <a:gdLst/>
              <a:ahLst/>
              <a:cxnLst/>
              <a:rect l="l" t="t" r="r" b="b"/>
              <a:pathLst>
                <a:path w="7518400" h="5080000">
                  <a:moveTo>
                    <a:pt x="135509" y="0"/>
                  </a:moveTo>
                  <a:cubicBezTo>
                    <a:pt x="60579" y="0"/>
                    <a:pt x="0" y="60579"/>
                    <a:pt x="0" y="135509"/>
                  </a:cubicBezTo>
                  <a:lnTo>
                    <a:pt x="0" y="4944491"/>
                  </a:lnTo>
                  <a:cubicBezTo>
                    <a:pt x="0" y="5019421"/>
                    <a:pt x="60579" y="5080000"/>
                    <a:pt x="135509" y="5080000"/>
                  </a:cubicBezTo>
                  <a:lnTo>
                    <a:pt x="7382891" y="5080000"/>
                  </a:lnTo>
                  <a:cubicBezTo>
                    <a:pt x="7457694" y="5080000"/>
                    <a:pt x="7518400" y="5019421"/>
                    <a:pt x="7518400" y="4944491"/>
                  </a:cubicBezTo>
                  <a:lnTo>
                    <a:pt x="7518400" y="135509"/>
                  </a:lnTo>
                  <a:cubicBezTo>
                    <a:pt x="7518400" y="60579"/>
                    <a:pt x="7457821" y="0"/>
                    <a:pt x="7382891" y="0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4317" y="892664"/>
            <a:ext cx="4508106" cy="5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Outcome &amp; ROI Evidence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514" y="2805151"/>
            <a:ext cx="1752295" cy="77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</a:pPr>
            <a:r>
              <a:rPr lang="en-US" sz="3604" spc="25">
                <a:solidFill>
                  <a:srgbClr val="4A90E2"/>
                </a:solidFill>
                <a:latin typeface="20db"/>
                <a:ea typeface="20db"/>
                <a:cs typeface="20db"/>
                <a:sym typeface="20db"/>
              </a:rPr>
              <a:t>92</a:t>
            </a:r>
          </a:p>
          <a:p>
            <a:pPr algn="l">
              <a:lnSpc>
                <a:spcPts val="2208"/>
              </a:lnSpc>
            </a:pPr>
            <a:r>
              <a:rPr lang="en-US" sz="1577" spc="11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StrokesPrevented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1117" y="3168434"/>
            <a:ext cx="59265" cy="44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3"/>
              </a:lnSpc>
            </a:pPr>
            <a:r>
              <a:rPr lang="en-US" sz="157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7514" y="3884019"/>
            <a:ext cx="1282827" cy="137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2"/>
              </a:lnSpc>
            </a:pPr>
            <a:r>
              <a:rPr lang="en-US" sz="3604">
                <a:solidFill>
                  <a:srgbClr val="4A90E2"/>
                </a:solidFill>
                <a:latin typeface="20db"/>
                <a:ea typeface="20db"/>
                <a:cs typeface="20db"/>
                <a:sym typeface="20db"/>
              </a:rPr>
              <a:t>$4.1M</a:t>
            </a:r>
          </a:p>
          <a:p>
            <a:pPr algn="l">
              <a:lnSpc>
                <a:spcPts val="788"/>
              </a:lnSpc>
            </a:pPr>
            <a:r>
              <a:rPr lang="en-US" sz="1577" spc="11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Cost Savings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6577" y="3918328"/>
            <a:ext cx="2589781" cy="476126"/>
          </a:xfrm>
          <a:custGeom>
            <a:avLst/>
            <a:gdLst/>
            <a:ahLst/>
            <a:cxnLst/>
            <a:rect l="l" t="t" r="r" b="b"/>
            <a:pathLst>
              <a:path w="2589781" h="476126">
                <a:moveTo>
                  <a:pt x="0" y="0"/>
                </a:moveTo>
                <a:lnTo>
                  <a:pt x="2589781" y="0"/>
                </a:lnTo>
                <a:lnTo>
                  <a:pt x="2589781" y="476126"/>
                </a:lnTo>
                <a:lnTo>
                  <a:pt x="0" y="476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42459" y="3918328"/>
            <a:ext cx="2641730" cy="473964"/>
          </a:xfrm>
          <a:custGeom>
            <a:avLst/>
            <a:gdLst/>
            <a:ahLst/>
            <a:cxnLst/>
            <a:rect l="l" t="t" r="r" b="b"/>
            <a:pathLst>
              <a:path w="2641730" h="473964">
                <a:moveTo>
                  <a:pt x="0" y="0"/>
                </a:moveTo>
                <a:lnTo>
                  <a:pt x="2641730" y="0"/>
                </a:lnTo>
                <a:lnTo>
                  <a:pt x="2641730" y="473964"/>
                </a:lnTo>
                <a:lnTo>
                  <a:pt x="0" y="4739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30236" y="3918328"/>
            <a:ext cx="2407663" cy="473964"/>
          </a:xfrm>
          <a:custGeom>
            <a:avLst/>
            <a:gdLst/>
            <a:ahLst/>
            <a:cxnLst/>
            <a:rect l="l" t="t" r="r" b="b"/>
            <a:pathLst>
              <a:path w="2407663" h="473964">
                <a:moveTo>
                  <a:pt x="0" y="0"/>
                </a:moveTo>
                <a:lnTo>
                  <a:pt x="2407663" y="0"/>
                </a:lnTo>
                <a:lnTo>
                  <a:pt x="2407663" y="473964"/>
                </a:lnTo>
                <a:lnTo>
                  <a:pt x="0" y="4739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91600" y="3918328"/>
            <a:ext cx="2215639" cy="476126"/>
          </a:xfrm>
          <a:custGeom>
            <a:avLst/>
            <a:gdLst/>
            <a:ahLst/>
            <a:cxnLst/>
            <a:rect l="l" t="t" r="r" b="b"/>
            <a:pathLst>
              <a:path w="2215639" h="476126">
                <a:moveTo>
                  <a:pt x="0" y="0"/>
                </a:moveTo>
                <a:lnTo>
                  <a:pt x="2215639" y="0"/>
                </a:lnTo>
                <a:lnTo>
                  <a:pt x="2215639" y="476126"/>
                </a:lnTo>
                <a:lnTo>
                  <a:pt x="0" y="476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8497" y="2582923"/>
            <a:ext cx="10794997" cy="1014346"/>
          </a:xfrm>
          <a:custGeom>
            <a:avLst/>
            <a:gdLst/>
            <a:ahLst/>
            <a:cxnLst/>
            <a:rect l="l" t="t" r="r" b="b"/>
            <a:pathLst>
              <a:path w="10794997" h="1014346">
                <a:moveTo>
                  <a:pt x="0" y="0"/>
                </a:moveTo>
                <a:lnTo>
                  <a:pt x="10794997" y="0"/>
                </a:lnTo>
                <a:lnTo>
                  <a:pt x="10794997" y="1014346"/>
                </a:lnTo>
                <a:lnTo>
                  <a:pt x="0" y="10143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2031" y="4712084"/>
            <a:ext cx="9096861" cy="403222"/>
          </a:xfrm>
          <a:custGeom>
            <a:avLst/>
            <a:gdLst/>
            <a:ahLst/>
            <a:cxnLst/>
            <a:rect l="l" t="t" r="r" b="b"/>
            <a:pathLst>
              <a:path w="9096861" h="403222">
                <a:moveTo>
                  <a:pt x="0" y="0"/>
                </a:moveTo>
                <a:lnTo>
                  <a:pt x="9096861" y="0"/>
                </a:lnTo>
                <a:lnTo>
                  <a:pt x="9096861" y="403222"/>
                </a:lnTo>
                <a:lnTo>
                  <a:pt x="0" y="4032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51899" y="1630528"/>
            <a:ext cx="9887407" cy="5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Future Model Roadmap: Towards Precision Prevention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9933" y="3610518"/>
            <a:ext cx="1176614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M</a:t>
            </a:r>
            <a:r>
              <a:rPr lang="en-US" sz="1577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  <a:r>
              <a:rPr lang="en-US" sz="157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ul</a:t>
            </a:r>
            <a:r>
              <a:rPr lang="en-US" sz="1577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  <a:r>
              <a:rPr lang="en-US" sz="157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ti</a:t>
            </a:r>
            <a:r>
              <a:rPr lang="en-US" sz="1577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  <a:r>
              <a:rPr lang="en-US" sz="157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-O</a:t>
            </a:r>
            <a:r>
              <a:rPr lang="en-US" sz="1577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  <a:r>
              <a:rPr lang="en-US" sz="157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m</a:t>
            </a:r>
            <a:r>
              <a:rPr lang="en-US" sz="1577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  <a:r>
              <a:rPr lang="en-US" sz="157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66918" y="3610518"/>
            <a:ext cx="1423502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15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Wearable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89449" y="3610518"/>
            <a:ext cx="1931098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14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Social Determinants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24827" y="4729391"/>
            <a:ext cx="5008397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reactive alerts to proactive, personalized prevention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8033" y="3610518"/>
            <a:ext cx="1880016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12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Federated Learning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1447" y="1859804"/>
            <a:ext cx="2893409" cy="220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034" spc="8">
                <a:solidFill>
                  <a:srgbClr val="218EC1"/>
                </a:solidFill>
                <a:latin typeface="210 8비트"/>
                <a:ea typeface="210 8비트"/>
                <a:cs typeface="210 8비트"/>
                <a:sym typeface="210 8비트"/>
              </a:rPr>
              <a:t>06</a:t>
            </a:r>
          </a:p>
          <a:p>
            <a:pPr algn="l">
              <a:lnSpc>
                <a:spcPts val="6201"/>
              </a:lnSpc>
            </a:pPr>
            <a:r>
              <a:rPr lang="en-US" sz="442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Takeaways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62425" y="0"/>
            <a:ext cx="8029575" cy="6858000"/>
          </a:xfrm>
          <a:custGeom>
            <a:avLst/>
            <a:gdLst/>
            <a:ahLst/>
            <a:cxnLst/>
            <a:rect l="l" t="t" r="r" b="b"/>
            <a:pathLst>
              <a:path w="8029575" h="6858000">
                <a:moveTo>
                  <a:pt x="0" y="0"/>
                </a:moveTo>
                <a:lnTo>
                  <a:pt x="8029575" y="0"/>
                </a:lnTo>
                <a:lnTo>
                  <a:pt x="802957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57275" y="2133600"/>
            <a:ext cx="352425" cy="361950"/>
            <a:chOff x="0" y="0"/>
            <a:chExt cx="352425" cy="361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425" cy="361950"/>
            </a:xfrm>
            <a:custGeom>
              <a:avLst/>
              <a:gdLst/>
              <a:ahLst/>
              <a:cxnLst/>
              <a:rect l="l" t="t" r="r" b="b"/>
              <a:pathLst>
                <a:path w="352425" h="361950">
                  <a:moveTo>
                    <a:pt x="176276" y="361950"/>
                  </a:moveTo>
                  <a:cubicBezTo>
                    <a:pt x="78867" y="361950"/>
                    <a:pt x="0" y="280924"/>
                    <a:pt x="0" y="180975"/>
                  </a:cubicBezTo>
                  <a:cubicBezTo>
                    <a:pt x="0" y="81026"/>
                    <a:pt x="78867" y="0"/>
                    <a:pt x="176276" y="0"/>
                  </a:cubicBezTo>
                  <a:cubicBezTo>
                    <a:pt x="273685" y="0"/>
                    <a:pt x="352425" y="81026"/>
                    <a:pt x="352425" y="180975"/>
                  </a:cubicBezTo>
                  <a:cubicBezTo>
                    <a:pt x="352425" y="280924"/>
                    <a:pt x="273558" y="361950"/>
                    <a:pt x="176276" y="361950"/>
                  </a:cubicBezTo>
                  <a:close/>
                </a:path>
              </a:pathLst>
            </a:custGeom>
            <a:solidFill>
              <a:srgbClr val="0C1016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57275" y="2819400"/>
            <a:ext cx="352425" cy="361950"/>
            <a:chOff x="0" y="0"/>
            <a:chExt cx="352425" cy="361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2425" cy="361950"/>
            </a:xfrm>
            <a:custGeom>
              <a:avLst/>
              <a:gdLst/>
              <a:ahLst/>
              <a:cxnLst/>
              <a:rect l="l" t="t" r="r" b="b"/>
              <a:pathLst>
                <a:path w="352425" h="361950">
                  <a:moveTo>
                    <a:pt x="176276" y="361950"/>
                  </a:moveTo>
                  <a:cubicBezTo>
                    <a:pt x="78867" y="361950"/>
                    <a:pt x="0" y="280924"/>
                    <a:pt x="0" y="180975"/>
                  </a:cubicBezTo>
                  <a:cubicBezTo>
                    <a:pt x="0" y="81026"/>
                    <a:pt x="78867" y="0"/>
                    <a:pt x="176276" y="0"/>
                  </a:cubicBezTo>
                  <a:cubicBezTo>
                    <a:pt x="273685" y="0"/>
                    <a:pt x="352425" y="81026"/>
                    <a:pt x="352425" y="180975"/>
                  </a:cubicBezTo>
                  <a:cubicBezTo>
                    <a:pt x="352425" y="280924"/>
                    <a:pt x="273558" y="361950"/>
                    <a:pt x="176276" y="361950"/>
                  </a:cubicBezTo>
                  <a:close/>
                </a:path>
              </a:pathLst>
            </a:custGeom>
            <a:solidFill>
              <a:srgbClr val="0C1016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7275" y="3524250"/>
            <a:ext cx="352425" cy="352425"/>
            <a:chOff x="0" y="0"/>
            <a:chExt cx="352425" cy="352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76" y="352425"/>
                  </a:moveTo>
                  <a:cubicBezTo>
                    <a:pt x="78867" y="352425"/>
                    <a:pt x="0" y="273558"/>
                    <a:pt x="0" y="176149"/>
                  </a:cubicBezTo>
                  <a:cubicBezTo>
                    <a:pt x="0" y="78740"/>
                    <a:pt x="78867" y="0"/>
                    <a:pt x="176276" y="0"/>
                  </a:cubicBezTo>
                  <a:cubicBezTo>
                    <a:pt x="273685" y="0"/>
                    <a:pt x="352425" y="78867"/>
                    <a:pt x="352425" y="176149"/>
                  </a:cubicBezTo>
                  <a:cubicBezTo>
                    <a:pt x="352425" y="273431"/>
                    <a:pt x="273558" y="352425"/>
                    <a:pt x="176276" y="352425"/>
                  </a:cubicBezTo>
                  <a:close/>
                </a:path>
              </a:pathLst>
            </a:custGeom>
            <a:solidFill>
              <a:srgbClr val="0C1016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57275" y="4229100"/>
            <a:ext cx="352425" cy="352425"/>
            <a:chOff x="0" y="0"/>
            <a:chExt cx="352425" cy="3524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76" y="352425"/>
                  </a:moveTo>
                  <a:cubicBezTo>
                    <a:pt x="78867" y="352425"/>
                    <a:pt x="0" y="273558"/>
                    <a:pt x="0" y="176149"/>
                  </a:cubicBezTo>
                  <a:cubicBezTo>
                    <a:pt x="0" y="78867"/>
                    <a:pt x="78867" y="0"/>
                    <a:pt x="176276" y="0"/>
                  </a:cubicBezTo>
                  <a:cubicBezTo>
                    <a:pt x="273685" y="0"/>
                    <a:pt x="352425" y="78867"/>
                    <a:pt x="352425" y="176149"/>
                  </a:cubicBezTo>
                  <a:cubicBezTo>
                    <a:pt x="352425" y="273558"/>
                    <a:pt x="273558" y="352425"/>
                    <a:pt x="176149" y="352425"/>
                  </a:cubicBezTo>
                  <a:close/>
                </a:path>
              </a:pathLst>
            </a:custGeom>
            <a:solidFill>
              <a:srgbClr val="0C1016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57275" y="4943475"/>
            <a:ext cx="352425" cy="352425"/>
            <a:chOff x="0" y="0"/>
            <a:chExt cx="352425" cy="3524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76" y="352425"/>
                  </a:moveTo>
                  <a:cubicBezTo>
                    <a:pt x="78867" y="352425"/>
                    <a:pt x="0" y="273558"/>
                    <a:pt x="0" y="176149"/>
                  </a:cubicBezTo>
                  <a:cubicBezTo>
                    <a:pt x="0" y="78867"/>
                    <a:pt x="78867" y="0"/>
                    <a:pt x="176276" y="0"/>
                  </a:cubicBezTo>
                  <a:cubicBezTo>
                    <a:pt x="273685" y="0"/>
                    <a:pt x="352425" y="78867"/>
                    <a:pt x="352425" y="176149"/>
                  </a:cubicBezTo>
                  <a:cubicBezTo>
                    <a:pt x="352425" y="273558"/>
                    <a:pt x="273558" y="352425"/>
                    <a:pt x="176149" y="352425"/>
                  </a:cubicBezTo>
                  <a:close/>
                </a:path>
              </a:pathLst>
            </a:custGeom>
            <a:solidFill>
              <a:srgbClr val="0C1016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57275" y="5667375"/>
            <a:ext cx="352425" cy="352425"/>
            <a:chOff x="0" y="0"/>
            <a:chExt cx="352425" cy="3524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76" y="352425"/>
                  </a:moveTo>
                  <a:cubicBezTo>
                    <a:pt x="78867" y="352425"/>
                    <a:pt x="0" y="273558"/>
                    <a:pt x="0" y="176276"/>
                  </a:cubicBezTo>
                  <a:cubicBezTo>
                    <a:pt x="0" y="78994"/>
                    <a:pt x="78867" y="0"/>
                    <a:pt x="176276" y="0"/>
                  </a:cubicBezTo>
                  <a:cubicBezTo>
                    <a:pt x="273685" y="0"/>
                    <a:pt x="352425" y="78867"/>
                    <a:pt x="352425" y="176276"/>
                  </a:cubicBezTo>
                  <a:cubicBezTo>
                    <a:pt x="352425" y="273685"/>
                    <a:pt x="273558" y="352425"/>
                    <a:pt x="176276" y="352425"/>
                  </a:cubicBezTo>
                  <a:close/>
                </a:path>
              </a:pathLst>
            </a:custGeom>
            <a:solidFill>
              <a:srgbClr val="0C1016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63942" y="1099947"/>
            <a:ext cx="2956112" cy="436883"/>
            <a:chOff x="0" y="0"/>
            <a:chExt cx="2956116" cy="4368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6179" cy="436880"/>
            </a:xfrm>
            <a:custGeom>
              <a:avLst/>
              <a:gdLst/>
              <a:ahLst/>
              <a:cxnLst/>
              <a:rect l="l" t="t" r="r" b="b"/>
              <a:pathLst>
                <a:path w="2956179" h="436880">
                  <a:moveTo>
                    <a:pt x="341503" y="356870"/>
                  </a:moveTo>
                  <a:cubicBezTo>
                    <a:pt x="325628" y="383159"/>
                    <a:pt x="304800" y="403098"/>
                    <a:pt x="279400" y="416687"/>
                  </a:cubicBezTo>
                  <a:cubicBezTo>
                    <a:pt x="254000" y="430149"/>
                    <a:pt x="225679" y="436880"/>
                    <a:pt x="194691" y="436880"/>
                  </a:cubicBezTo>
                  <a:cubicBezTo>
                    <a:pt x="155702" y="436880"/>
                    <a:pt x="121539" y="427863"/>
                    <a:pt x="92202" y="409829"/>
                  </a:cubicBezTo>
                  <a:cubicBezTo>
                    <a:pt x="62865" y="391795"/>
                    <a:pt x="40132" y="366395"/>
                    <a:pt x="24130" y="333248"/>
                  </a:cubicBezTo>
                  <a:cubicBezTo>
                    <a:pt x="8128" y="300101"/>
                    <a:pt x="0" y="261620"/>
                    <a:pt x="0" y="217297"/>
                  </a:cubicBezTo>
                  <a:cubicBezTo>
                    <a:pt x="0" y="173990"/>
                    <a:pt x="8001" y="136144"/>
                    <a:pt x="24003" y="104013"/>
                  </a:cubicBezTo>
                  <a:cubicBezTo>
                    <a:pt x="40005" y="71882"/>
                    <a:pt x="62611" y="46990"/>
                    <a:pt x="92075" y="29337"/>
                  </a:cubicBezTo>
                  <a:cubicBezTo>
                    <a:pt x="121539" y="11684"/>
                    <a:pt x="155829" y="2794"/>
                    <a:pt x="194691" y="2794"/>
                  </a:cubicBezTo>
                  <a:cubicBezTo>
                    <a:pt x="225679" y="2794"/>
                    <a:pt x="254127" y="9652"/>
                    <a:pt x="280035" y="23368"/>
                  </a:cubicBezTo>
                  <a:cubicBezTo>
                    <a:pt x="305943" y="37084"/>
                    <a:pt x="326390" y="56896"/>
                    <a:pt x="341376" y="82804"/>
                  </a:cubicBezTo>
                  <a:lnTo>
                    <a:pt x="296164" y="113284"/>
                  </a:lnTo>
                  <a:cubicBezTo>
                    <a:pt x="283591" y="95885"/>
                    <a:pt x="267970" y="82423"/>
                    <a:pt x="249555" y="72898"/>
                  </a:cubicBezTo>
                  <a:cubicBezTo>
                    <a:pt x="231140" y="63373"/>
                    <a:pt x="212598" y="58674"/>
                    <a:pt x="194056" y="58674"/>
                  </a:cubicBezTo>
                  <a:cubicBezTo>
                    <a:pt x="167640" y="58674"/>
                    <a:pt x="144399" y="65024"/>
                    <a:pt x="124333" y="77724"/>
                  </a:cubicBezTo>
                  <a:cubicBezTo>
                    <a:pt x="104267" y="90424"/>
                    <a:pt x="88646" y="108712"/>
                    <a:pt x="77597" y="132588"/>
                  </a:cubicBezTo>
                  <a:cubicBezTo>
                    <a:pt x="66548" y="156464"/>
                    <a:pt x="60960" y="184658"/>
                    <a:pt x="60960" y="217297"/>
                  </a:cubicBezTo>
                  <a:cubicBezTo>
                    <a:pt x="60960" y="250571"/>
                    <a:pt x="66548" y="279527"/>
                    <a:pt x="77851" y="304292"/>
                  </a:cubicBezTo>
                  <a:cubicBezTo>
                    <a:pt x="89154" y="329057"/>
                    <a:pt x="104775" y="348107"/>
                    <a:pt x="124714" y="361188"/>
                  </a:cubicBezTo>
                  <a:cubicBezTo>
                    <a:pt x="144653" y="374396"/>
                    <a:pt x="167894" y="381000"/>
                    <a:pt x="194310" y="381000"/>
                  </a:cubicBezTo>
                  <a:cubicBezTo>
                    <a:pt x="212852" y="381000"/>
                    <a:pt x="231013" y="376174"/>
                    <a:pt x="248920" y="366522"/>
                  </a:cubicBezTo>
                  <a:cubicBezTo>
                    <a:pt x="266827" y="356870"/>
                    <a:pt x="282702" y="342900"/>
                    <a:pt x="296672" y="324739"/>
                  </a:cubicBezTo>
                  <a:close/>
                  <a:moveTo>
                    <a:pt x="581406" y="436880"/>
                  </a:moveTo>
                  <a:cubicBezTo>
                    <a:pt x="542417" y="436880"/>
                    <a:pt x="508635" y="428117"/>
                    <a:pt x="480060" y="410718"/>
                  </a:cubicBezTo>
                  <a:cubicBezTo>
                    <a:pt x="451358" y="393192"/>
                    <a:pt x="429260" y="368173"/>
                    <a:pt x="413766" y="335534"/>
                  </a:cubicBezTo>
                  <a:cubicBezTo>
                    <a:pt x="398272" y="302895"/>
                    <a:pt x="390525" y="264160"/>
                    <a:pt x="390525" y="219583"/>
                  </a:cubicBezTo>
                  <a:cubicBezTo>
                    <a:pt x="390525" y="175133"/>
                    <a:pt x="398272" y="136652"/>
                    <a:pt x="413766" y="104013"/>
                  </a:cubicBezTo>
                  <a:cubicBezTo>
                    <a:pt x="429133" y="71501"/>
                    <a:pt x="451231" y="46482"/>
                    <a:pt x="479933" y="28956"/>
                  </a:cubicBezTo>
                  <a:cubicBezTo>
                    <a:pt x="508635" y="11430"/>
                    <a:pt x="542417" y="2794"/>
                    <a:pt x="581406" y="2794"/>
                  </a:cubicBezTo>
                  <a:cubicBezTo>
                    <a:pt x="620395" y="2794"/>
                    <a:pt x="654177" y="11557"/>
                    <a:pt x="682879" y="28956"/>
                  </a:cubicBezTo>
                  <a:cubicBezTo>
                    <a:pt x="711581" y="46355"/>
                    <a:pt x="733679" y="71501"/>
                    <a:pt x="749046" y="104140"/>
                  </a:cubicBezTo>
                  <a:cubicBezTo>
                    <a:pt x="764413" y="136779"/>
                    <a:pt x="772287" y="175260"/>
                    <a:pt x="772287" y="219583"/>
                  </a:cubicBezTo>
                  <a:cubicBezTo>
                    <a:pt x="772287" y="264033"/>
                    <a:pt x="764540" y="302641"/>
                    <a:pt x="749046" y="335407"/>
                  </a:cubicBezTo>
                  <a:cubicBezTo>
                    <a:pt x="733552" y="368173"/>
                    <a:pt x="711454" y="393192"/>
                    <a:pt x="682752" y="410718"/>
                  </a:cubicBezTo>
                  <a:cubicBezTo>
                    <a:pt x="654177" y="428117"/>
                    <a:pt x="620395" y="436880"/>
                    <a:pt x="581406" y="436880"/>
                  </a:cubicBezTo>
                  <a:close/>
                  <a:moveTo>
                    <a:pt x="581406" y="381000"/>
                  </a:moveTo>
                  <a:cubicBezTo>
                    <a:pt x="607822" y="381000"/>
                    <a:pt x="630809" y="374650"/>
                    <a:pt x="650113" y="362077"/>
                  </a:cubicBezTo>
                  <a:cubicBezTo>
                    <a:pt x="669417" y="349504"/>
                    <a:pt x="684784" y="331089"/>
                    <a:pt x="695579" y="306705"/>
                  </a:cubicBezTo>
                  <a:cubicBezTo>
                    <a:pt x="706501" y="282448"/>
                    <a:pt x="711962" y="253365"/>
                    <a:pt x="711962" y="219583"/>
                  </a:cubicBezTo>
                  <a:cubicBezTo>
                    <a:pt x="711962" y="185928"/>
                    <a:pt x="706501" y="156972"/>
                    <a:pt x="695706" y="132842"/>
                  </a:cubicBezTo>
                  <a:cubicBezTo>
                    <a:pt x="684911" y="108585"/>
                    <a:pt x="669671" y="90170"/>
                    <a:pt x="650240" y="77597"/>
                  </a:cubicBezTo>
                  <a:cubicBezTo>
                    <a:pt x="630809" y="65024"/>
                    <a:pt x="607822" y="58674"/>
                    <a:pt x="581406" y="58674"/>
                  </a:cubicBezTo>
                  <a:cubicBezTo>
                    <a:pt x="554990" y="58674"/>
                    <a:pt x="531876" y="65024"/>
                    <a:pt x="512191" y="77597"/>
                  </a:cubicBezTo>
                  <a:cubicBezTo>
                    <a:pt x="492633" y="90297"/>
                    <a:pt x="477393" y="108585"/>
                    <a:pt x="466852" y="132715"/>
                  </a:cubicBezTo>
                  <a:cubicBezTo>
                    <a:pt x="456311" y="156845"/>
                    <a:pt x="450850" y="185674"/>
                    <a:pt x="450850" y="219583"/>
                  </a:cubicBezTo>
                  <a:cubicBezTo>
                    <a:pt x="450850" y="253619"/>
                    <a:pt x="456184" y="282702"/>
                    <a:pt x="466852" y="306832"/>
                  </a:cubicBezTo>
                  <a:cubicBezTo>
                    <a:pt x="477520" y="331089"/>
                    <a:pt x="492760" y="349504"/>
                    <a:pt x="512318" y="362077"/>
                  </a:cubicBezTo>
                  <a:cubicBezTo>
                    <a:pt x="531876" y="374650"/>
                    <a:pt x="554863" y="381000"/>
                    <a:pt x="581406" y="381000"/>
                  </a:cubicBezTo>
                  <a:close/>
                  <a:moveTo>
                    <a:pt x="909066" y="429133"/>
                  </a:moveTo>
                  <a:lnTo>
                    <a:pt x="850265" y="429133"/>
                  </a:lnTo>
                  <a:lnTo>
                    <a:pt x="850265" y="10541"/>
                  </a:lnTo>
                  <a:lnTo>
                    <a:pt x="907415" y="10541"/>
                  </a:lnTo>
                  <a:lnTo>
                    <a:pt x="1126363" y="332486"/>
                  </a:lnTo>
                  <a:lnTo>
                    <a:pt x="1120521" y="332486"/>
                  </a:lnTo>
                  <a:lnTo>
                    <a:pt x="1120521" y="10541"/>
                  </a:lnTo>
                  <a:lnTo>
                    <a:pt x="1179195" y="10541"/>
                  </a:lnTo>
                  <a:lnTo>
                    <a:pt x="1179195" y="429133"/>
                  </a:lnTo>
                  <a:lnTo>
                    <a:pt x="1122045" y="429133"/>
                  </a:lnTo>
                  <a:lnTo>
                    <a:pt x="903605" y="106680"/>
                  </a:lnTo>
                  <a:lnTo>
                    <a:pt x="908939" y="106680"/>
                  </a:lnTo>
                  <a:close/>
                  <a:moveTo>
                    <a:pt x="1418336" y="429133"/>
                  </a:moveTo>
                  <a:lnTo>
                    <a:pt x="1359154" y="429133"/>
                  </a:lnTo>
                  <a:lnTo>
                    <a:pt x="1359154" y="66421"/>
                  </a:lnTo>
                  <a:lnTo>
                    <a:pt x="1229106" y="66421"/>
                  </a:lnTo>
                  <a:lnTo>
                    <a:pt x="1229106" y="10541"/>
                  </a:lnTo>
                  <a:lnTo>
                    <a:pt x="1548003" y="10541"/>
                  </a:lnTo>
                  <a:lnTo>
                    <a:pt x="1548003" y="66421"/>
                  </a:lnTo>
                  <a:lnTo>
                    <a:pt x="1418209" y="66421"/>
                  </a:lnTo>
                  <a:close/>
                  <a:moveTo>
                    <a:pt x="1652016" y="238887"/>
                  </a:moveTo>
                  <a:lnTo>
                    <a:pt x="1652016" y="373253"/>
                  </a:lnTo>
                  <a:lnTo>
                    <a:pt x="1864233" y="373253"/>
                  </a:lnTo>
                  <a:lnTo>
                    <a:pt x="1864233" y="429133"/>
                  </a:lnTo>
                  <a:lnTo>
                    <a:pt x="1593215" y="429133"/>
                  </a:lnTo>
                  <a:lnTo>
                    <a:pt x="1593215" y="10541"/>
                  </a:lnTo>
                  <a:lnTo>
                    <a:pt x="1856994" y="10541"/>
                  </a:lnTo>
                  <a:lnTo>
                    <a:pt x="1856994" y="66421"/>
                  </a:lnTo>
                  <a:lnTo>
                    <a:pt x="1652016" y="66421"/>
                  </a:lnTo>
                  <a:lnTo>
                    <a:pt x="1652016" y="183642"/>
                  </a:lnTo>
                  <a:lnTo>
                    <a:pt x="1845437" y="183642"/>
                  </a:lnTo>
                  <a:lnTo>
                    <a:pt x="1845437" y="238887"/>
                  </a:lnTo>
                  <a:close/>
                  <a:moveTo>
                    <a:pt x="1985391" y="429133"/>
                  </a:moveTo>
                  <a:lnTo>
                    <a:pt x="1926590" y="429133"/>
                  </a:lnTo>
                  <a:lnTo>
                    <a:pt x="1926590" y="10541"/>
                  </a:lnTo>
                  <a:lnTo>
                    <a:pt x="1983740" y="10541"/>
                  </a:lnTo>
                  <a:lnTo>
                    <a:pt x="2202561" y="332486"/>
                  </a:lnTo>
                  <a:lnTo>
                    <a:pt x="2196719" y="332486"/>
                  </a:lnTo>
                  <a:lnTo>
                    <a:pt x="2196719" y="10541"/>
                  </a:lnTo>
                  <a:lnTo>
                    <a:pt x="2255393" y="10541"/>
                  </a:lnTo>
                  <a:lnTo>
                    <a:pt x="2255393" y="429133"/>
                  </a:lnTo>
                  <a:lnTo>
                    <a:pt x="2198243" y="429133"/>
                  </a:lnTo>
                  <a:lnTo>
                    <a:pt x="1979930" y="106680"/>
                  </a:lnTo>
                  <a:lnTo>
                    <a:pt x="1985264" y="106680"/>
                  </a:lnTo>
                  <a:close/>
                  <a:moveTo>
                    <a:pt x="2494661" y="429133"/>
                  </a:moveTo>
                  <a:lnTo>
                    <a:pt x="2435479" y="429133"/>
                  </a:lnTo>
                  <a:lnTo>
                    <a:pt x="2435479" y="66421"/>
                  </a:lnTo>
                  <a:lnTo>
                    <a:pt x="2305304" y="66421"/>
                  </a:lnTo>
                  <a:lnTo>
                    <a:pt x="2305304" y="10541"/>
                  </a:lnTo>
                  <a:lnTo>
                    <a:pt x="2624201" y="10541"/>
                  </a:lnTo>
                  <a:lnTo>
                    <a:pt x="2624201" y="66421"/>
                  </a:lnTo>
                  <a:lnTo>
                    <a:pt x="2494661" y="66421"/>
                  </a:lnTo>
                  <a:close/>
                  <a:moveTo>
                    <a:pt x="2807716" y="434086"/>
                  </a:moveTo>
                  <a:cubicBezTo>
                    <a:pt x="2774823" y="434086"/>
                    <a:pt x="2744597" y="426974"/>
                    <a:pt x="2717292" y="412750"/>
                  </a:cubicBezTo>
                  <a:cubicBezTo>
                    <a:pt x="2689987" y="398526"/>
                    <a:pt x="2668397" y="377063"/>
                    <a:pt x="2652776" y="348361"/>
                  </a:cubicBezTo>
                  <a:lnTo>
                    <a:pt x="2699258" y="316992"/>
                  </a:lnTo>
                  <a:cubicBezTo>
                    <a:pt x="2713101" y="338963"/>
                    <a:pt x="2728849" y="354838"/>
                    <a:pt x="2746629" y="364617"/>
                  </a:cubicBezTo>
                  <a:cubicBezTo>
                    <a:pt x="2764536" y="374396"/>
                    <a:pt x="2784983" y="379349"/>
                    <a:pt x="2808351" y="379349"/>
                  </a:cubicBezTo>
                  <a:cubicBezTo>
                    <a:pt x="2825115" y="379349"/>
                    <a:pt x="2840228" y="376555"/>
                    <a:pt x="2853817" y="370967"/>
                  </a:cubicBezTo>
                  <a:cubicBezTo>
                    <a:pt x="2867279" y="365506"/>
                    <a:pt x="2877693" y="357886"/>
                    <a:pt x="2885186" y="348234"/>
                  </a:cubicBezTo>
                  <a:cubicBezTo>
                    <a:pt x="2892679" y="338582"/>
                    <a:pt x="2896362" y="327787"/>
                    <a:pt x="2896362" y="315976"/>
                  </a:cubicBezTo>
                  <a:cubicBezTo>
                    <a:pt x="2896362" y="303784"/>
                    <a:pt x="2893187" y="293497"/>
                    <a:pt x="2886583" y="285115"/>
                  </a:cubicBezTo>
                  <a:cubicBezTo>
                    <a:pt x="2879979" y="276733"/>
                    <a:pt x="2869565" y="269113"/>
                    <a:pt x="2855341" y="262128"/>
                  </a:cubicBezTo>
                  <a:cubicBezTo>
                    <a:pt x="2840990" y="255270"/>
                    <a:pt x="2819908" y="247904"/>
                    <a:pt x="2792222" y="239903"/>
                  </a:cubicBezTo>
                  <a:cubicBezTo>
                    <a:pt x="2767203" y="233172"/>
                    <a:pt x="2745486" y="225933"/>
                    <a:pt x="2727325" y="217932"/>
                  </a:cubicBezTo>
                  <a:cubicBezTo>
                    <a:pt x="2709164" y="209931"/>
                    <a:pt x="2693543" y="197993"/>
                    <a:pt x="2680716" y="182118"/>
                  </a:cubicBezTo>
                  <a:cubicBezTo>
                    <a:pt x="2667889" y="166116"/>
                    <a:pt x="2661539" y="145161"/>
                    <a:pt x="2661539" y="119253"/>
                  </a:cubicBezTo>
                  <a:cubicBezTo>
                    <a:pt x="2661539" y="96139"/>
                    <a:pt x="2667762" y="75565"/>
                    <a:pt x="2680335" y="57531"/>
                  </a:cubicBezTo>
                  <a:cubicBezTo>
                    <a:pt x="2692781" y="39497"/>
                    <a:pt x="2710180" y="25400"/>
                    <a:pt x="2732659" y="15240"/>
                  </a:cubicBezTo>
                  <a:cubicBezTo>
                    <a:pt x="2755138" y="5080"/>
                    <a:pt x="2780411" y="0"/>
                    <a:pt x="2809367" y="0"/>
                  </a:cubicBezTo>
                  <a:cubicBezTo>
                    <a:pt x="2841625" y="0"/>
                    <a:pt x="2869565" y="6604"/>
                    <a:pt x="2893187" y="19812"/>
                  </a:cubicBezTo>
                  <a:cubicBezTo>
                    <a:pt x="2916809" y="32893"/>
                    <a:pt x="2936494" y="52705"/>
                    <a:pt x="2952242" y="78994"/>
                  </a:cubicBezTo>
                  <a:lnTo>
                    <a:pt x="2907792" y="108839"/>
                  </a:lnTo>
                  <a:cubicBezTo>
                    <a:pt x="2894076" y="91440"/>
                    <a:pt x="2878836" y="78105"/>
                    <a:pt x="2862072" y="68834"/>
                  </a:cubicBezTo>
                  <a:cubicBezTo>
                    <a:pt x="2845435" y="59436"/>
                    <a:pt x="2827528" y="54864"/>
                    <a:pt x="2808351" y="54864"/>
                  </a:cubicBezTo>
                  <a:cubicBezTo>
                    <a:pt x="2791841" y="54864"/>
                    <a:pt x="2776855" y="57658"/>
                    <a:pt x="2763393" y="63246"/>
                  </a:cubicBezTo>
                  <a:cubicBezTo>
                    <a:pt x="2749931" y="68834"/>
                    <a:pt x="2739517" y="76200"/>
                    <a:pt x="2732278" y="85344"/>
                  </a:cubicBezTo>
                  <a:cubicBezTo>
                    <a:pt x="2724912" y="94488"/>
                    <a:pt x="2721356" y="104521"/>
                    <a:pt x="2721356" y="115316"/>
                  </a:cubicBezTo>
                  <a:cubicBezTo>
                    <a:pt x="2721356" y="130302"/>
                    <a:pt x="2725547" y="142494"/>
                    <a:pt x="2734056" y="151892"/>
                  </a:cubicBezTo>
                  <a:cubicBezTo>
                    <a:pt x="2742565" y="161163"/>
                    <a:pt x="2753614" y="168529"/>
                    <a:pt x="2767203" y="173863"/>
                  </a:cubicBezTo>
                  <a:cubicBezTo>
                    <a:pt x="2780792" y="179197"/>
                    <a:pt x="2799080" y="184912"/>
                    <a:pt x="2821813" y="191008"/>
                  </a:cubicBezTo>
                  <a:cubicBezTo>
                    <a:pt x="2848737" y="198120"/>
                    <a:pt x="2871597" y="206121"/>
                    <a:pt x="2890520" y="215011"/>
                  </a:cubicBezTo>
                  <a:cubicBezTo>
                    <a:pt x="2909570" y="223901"/>
                    <a:pt x="2925191" y="236474"/>
                    <a:pt x="2937510" y="252730"/>
                  </a:cubicBezTo>
                  <a:cubicBezTo>
                    <a:pt x="2949829" y="268986"/>
                    <a:pt x="2956179" y="289560"/>
                    <a:pt x="2956179" y="314325"/>
                  </a:cubicBezTo>
                  <a:cubicBezTo>
                    <a:pt x="2956179" y="338709"/>
                    <a:pt x="2949956" y="359791"/>
                    <a:pt x="2937510" y="377825"/>
                  </a:cubicBezTo>
                  <a:cubicBezTo>
                    <a:pt x="2925064" y="395859"/>
                    <a:pt x="2907792" y="409702"/>
                    <a:pt x="2885440" y="419481"/>
                  </a:cubicBezTo>
                  <a:cubicBezTo>
                    <a:pt x="2863088" y="429260"/>
                    <a:pt x="2837180" y="434086"/>
                    <a:pt x="2807716" y="434086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46496" y="1910448"/>
            <a:ext cx="451218" cy="424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2"/>
              </a:lnSpc>
            </a:pPr>
            <a:r>
              <a:rPr lang="en-US" sz="2779" spc="36">
                <a:solidFill>
                  <a:srgbClr val="218EC1"/>
                </a:solidFill>
                <a:latin typeface="210 8비트"/>
                <a:ea typeface="210 8비트"/>
                <a:cs typeface="210 8비트"/>
                <a:sym typeface="210 8비트"/>
              </a:rPr>
              <a:t>01 02 03 04 05</a:t>
            </a:r>
          </a:p>
          <a:p>
            <a:pPr algn="just">
              <a:lnSpc>
                <a:spcPts val="3888"/>
              </a:lnSpc>
            </a:pPr>
            <a:r>
              <a:rPr lang="en-US" sz="2777" spc="38">
                <a:solidFill>
                  <a:srgbClr val="218EC1"/>
                </a:solidFill>
                <a:latin typeface="210 8비트"/>
                <a:ea typeface="210 8비트"/>
                <a:cs typeface="210 8비트"/>
                <a:sym typeface="210 8비트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9671" y="1963845"/>
            <a:ext cx="3049800" cy="414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8"/>
              </a:lnSpc>
            </a:pPr>
            <a:r>
              <a:rPr lang="en-US" sz="2027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Stroke &amp; Data Landscape</a:t>
            </a:r>
          </a:p>
          <a:p>
            <a:pPr algn="l">
              <a:lnSpc>
                <a:spcPts val="5068"/>
              </a:lnSpc>
            </a:pPr>
            <a:r>
              <a:rPr lang="en-US" sz="2027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Model Blueprint Validation &amp; Ethics Clinical Deployment Impact &amp; Next Steps Takeaways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3672" y="2679697"/>
            <a:ext cx="3822697" cy="2365372"/>
          </a:xfrm>
          <a:custGeom>
            <a:avLst/>
            <a:gdLst/>
            <a:ahLst/>
            <a:cxnLst/>
            <a:rect l="l" t="t" r="r" b="b"/>
            <a:pathLst>
              <a:path w="3822697" h="2365372">
                <a:moveTo>
                  <a:pt x="0" y="0"/>
                </a:moveTo>
                <a:lnTo>
                  <a:pt x="3822697" y="0"/>
                </a:lnTo>
                <a:lnTo>
                  <a:pt x="3822697" y="2365372"/>
                </a:lnTo>
                <a:lnTo>
                  <a:pt x="0" y="2365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84647" y="2679697"/>
            <a:ext cx="3822697" cy="2365372"/>
          </a:xfrm>
          <a:custGeom>
            <a:avLst/>
            <a:gdLst/>
            <a:ahLst/>
            <a:cxnLst/>
            <a:rect l="l" t="t" r="r" b="b"/>
            <a:pathLst>
              <a:path w="3822697" h="2365372">
                <a:moveTo>
                  <a:pt x="0" y="0"/>
                </a:moveTo>
                <a:lnTo>
                  <a:pt x="3822697" y="0"/>
                </a:lnTo>
                <a:lnTo>
                  <a:pt x="3822697" y="2365372"/>
                </a:lnTo>
                <a:lnTo>
                  <a:pt x="0" y="2365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85147" y="2679697"/>
            <a:ext cx="3822697" cy="2365372"/>
          </a:xfrm>
          <a:custGeom>
            <a:avLst/>
            <a:gdLst/>
            <a:ahLst/>
            <a:cxnLst/>
            <a:rect l="l" t="t" r="r" b="b"/>
            <a:pathLst>
              <a:path w="3822697" h="2365372">
                <a:moveTo>
                  <a:pt x="0" y="0"/>
                </a:moveTo>
                <a:lnTo>
                  <a:pt x="3822697" y="0"/>
                </a:lnTo>
                <a:lnTo>
                  <a:pt x="3822697" y="2365372"/>
                </a:lnTo>
                <a:lnTo>
                  <a:pt x="0" y="2365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95675" y="1707118"/>
            <a:ext cx="5316083" cy="54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spc="3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Actionable Insights Summary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0432" y="3526831"/>
            <a:ext cx="2372554" cy="3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 spc="1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The Value Proposition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13579" y="3526831"/>
            <a:ext cx="2217982" cy="3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The Success Factors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55173" y="3526831"/>
            <a:ext cx="1927736" cy="3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The Path Forward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56" b="-97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1597" y="-152400"/>
            <a:ext cx="3506638" cy="262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03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THANK</a:t>
            </a:r>
          </a:p>
          <a:p>
            <a:pPr algn="l">
              <a:lnSpc>
                <a:spcPts val="4018"/>
              </a:lnSpc>
            </a:pPr>
            <a:r>
              <a:rPr lang="en-US" sz="8037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0696" y="1628643"/>
            <a:ext cx="10310608" cy="246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3563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DONE BY </a:t>
            </a:r>
          </a:p>
          <a:p>
            <a:pPr algn="ctr">
              <a:lnSpc>
                <a:spcPts val="4988"/>
              </a:lnSpc>
            </a:pPr>
            <a:r>
              <a:rPr lang="en-US" sz="3563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KUNDOOR ANURAG REDDY (2403A54071)</a:t>
            </a:r>
          </a:p>
          <a:p>
            <a:pPr algn="ctr">
              <a:lnSpc>
                <a:spcPts val="4988"/>
              </a:lnSpc>
            </a:pPr>
            <a:r>
              <a:rPr lang="en-US" sz="3563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NAYINI KALYAN REDDY (2403A54074</a:t>
            </a:r>
          </a:p>
          <a:p>
            <a:pPr algn="ctr"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PUSALA SATHWIK (2403A54075)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0002" y="309936"/>
            <a:ext cx="3028373" cy="1611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6"/>
              </a:lnSpc>
            </a:pPr>
            <a:r>
              <a:rPr lang="en-US" sz="72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&lt;!DOCTYPE html&gt; &lt;html lang="</a:t>
            </a:r>
            <a:r>
              <a:rPr lang="en-US" sz="721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72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"&gt; &lt;head&gt; &lt;meta charset="UTF-8"&gt; &lt;meta name="viewport" content="width=device-width, initial-scale=1.0"&gt; &lt;title&gt;Predicting Stroke Risk using Machine Learning&lt;/title&gt; &lt;style&gt; /* Global Styling */ body { font-family: "Poppins", Arial, sans-serif; margin: 0; background: linear-gradient(135deg, #e3f2fd, #fce4ec); color: #333; } /* Premium Gradient Header */ header { background: linear-gradient(135deg, #673AB7, #3F51B5); color: white; padding: 40px 20px; text-align: center; box-shadow: 0px 4px 15px </a:t>
            </a:r>
            <a:r>
              <a:rPr lang="en-US" sz="721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rgba</a:t>
            </a:r>
            <a:r>
              <a:rPr lang="en-US" sz="72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(0,0,0,0.3); } header h1 { margin: 0; font-size: 34px; font-weight: 600; letter-spacing: 1px; } header p { margin: 10px 0; font-size: 18px; opacity: 0.9; } /* Card / Glass Section Style */ section { padding: 25px; margin: 30px auto; width: 90%; max-width: 900px; background: </a:t>
            </a:r>
            <a:r>
              <a:rPr lang="en-US" sz="721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rgba</a:t>
            </a:r>
            <a:r>
              <a:rPr lang="en-US" sz="72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(255, 255, 255, 0.75); backdrop-filter: blur(12px); border-radius: 14px; box-shadow: 0 6px 25px </a:t>
            </a:r>
            <a:r>
              <a:rPr lang="en-US" sz="721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rgba</a:t>
            </a:r>
            <a:r>
              <a:rPr lang="en-US" sz="72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(0,0,0,0.15); animation: </a:t>
            </a:r>
            <a:r>
              <a:rPr lang="en-US" sz="721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fadeIn</a:t>
            </a:r>
            <a:r>
              <a:rPr lang="en-US" sz="72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0.7s ease-in-out; } @keyframes </a:t>
            </a:r>
            <a:r>
              <a:rPr lang="en-US" sz="721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fadeIn</a:t>
            </a:r>
            <a:r>
              <a:rPr lang="en-US" sz="72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{ from { opacity: 0; transform: </a:t>
            </a:r>
            <a:r>
              <a:rPr lang="en-US" sz="721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translateY</a:t>
            </a:r>
            <a:r>
              <a:rPr lang="en-US" sz="72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(20px); } to { opacity: 1; transform: </a:t>
            </a:r>
            <a:r>
              <a:rPr lang="en-US" sz="721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translateY</a:t>
            </a:r>
            <a:r>
              <a:rPr lang="en-US" sz="72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(0px); } } h2 {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68372" y="111307"/>
            <a:ext cx="53788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11/21/25, 2:48 PM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68372" y="6653692"/>
            <a:ext cx="98972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https://onlinenotepad.org/notepad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56288" y="111307"/>
            <a:ext cx="461571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Notepad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34544" y="6653692"/>
            <a:ext cx="924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5107" y="99089"/>
            <a:ext cx="18454" cy="9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7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60002" y="199986"/>
            <a:ext cx="1697184" cy="643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7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color: #3F51B5;</a:t>
            </a:r>
          </a:p>
          <a:p>
            <a:pPr algn="just"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margin-bottom: 10px;</a:t>
            </a:r>
          </a:p>
          <a:p>
            <a:pPr algn="just">
              <a:lnSpc>
                <a:spcPts val="113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text-shadow: 0 0 1px rgba(63,81,181,0.4);</a:t>
            </a:r>
          </a:p>
          <a:p>
            <a:pPr algn="just"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 algn="just"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.model-box, .condition-box {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padding: 15px;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margin: 12px 0;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border-radius: 8px;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box-shadow: inset 0 0 7px rgba(0,0,0,0.1);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transition: transform 0.2s;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 algn="just"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.model-box:hover, .condition-box:hover {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transform: scale(1.02);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 algn="just"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.model-box {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background: #ede7f6;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border-left: 5px solid #673AB7;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 algn="just"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.condition-box {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background: #fff8e1;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border-left: 5px solid #ffca28;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 algn="just"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footer {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text-align: center;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background: #3F51B5;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color: white;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padding: 18px;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margin-top: 40px;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font-size: 14px;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letter-spacing: 1px;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 algn="just"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/* Prediction Box */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.predict-box {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padding: 25px;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background: #e3f2fd;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border-left: 7px solid #2196F3;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border-radius: 12px;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box-shadow: 0 4px 15px rgba(0,0,0,0.12);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 algn="just"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label {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font-weight: 600;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 algn="just"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input, select {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width: 100%;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padding: 10px;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border-radius: 8px;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border: 1px solid #999;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margin-bottom: 12px;</a:t>
            </a:r>
          </a:p>
          <a:p>
            <a:pPr algn="just"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font-size: 15px;</a:t>
            </a:r>
          </a:p>
          <a:p>
            <a:pPr algn="just"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background: #fafafa;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68372" y="111307"/>
            <a:ext cx="53788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11/21/25, 2:48 PM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68372" y="6653692"/>
            <a:ext cx="98972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https://onlinenotepad.org/notepad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56288" y="111307"/>
            <a:ext cx="461571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Notepad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4544" y="6653692"/>
            <a:ext cx="924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2/6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5107" y="99089"/>
            <a:ext cx="18454" cy="9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7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60002" y="199986"/>
            <a:ext cx="3357453" cy="63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transition: 0.3s ease;</a:t>
            </a:r>
          </a:p>
          <a:p>
            <a:pPr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input:focus, select:focus {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border-color: #3F51B5;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box-shadow: 0 0 8px rgba(63,81,181,0.4);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button {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width: 100%;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padding: 14px;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background: linear-gradient(135deg, #4CAF50, #2E7D32);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color: white;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border: none;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border-radius: 8px;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cursor: pointer;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font-size: 18px;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letter-spacing: 1px;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transition: 0.25s;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button:hover {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background: linear-gradient(135deg, #43A047, #1B5E20);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transform: scale(1.03);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#result {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background: #fff3cd;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padding: 18px;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border-radius: 10px;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white-space: pre-wrap;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border-left: 7px solid #ff9800;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margin-top: 20px;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font-size: 16px;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&lt;/style&gt;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&lt;/head&gt;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&lt;body&gt;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&lt;header&gt;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&lt;h1&gt;Predicting Stroke Risk Using Machine Learning Models&lt;/h1&gt;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&lt;p&gt;A Data Science Approach to Early Stroke Detection&lt;/p&gt;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&lt;/header&gt;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&lt;section&gt;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&lt;h2&gt;🔍 Introduction&lt;/h2&gt;</a:t>
            </a:r>
          </a:p>
          <a:p>
            <a:pPr>
              <a:lnSpc>
                <a:spcPts val="1467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Stroke is one of the world’s leading causes of death and disability. Early risk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prediction can drastically improve medical response and survival rates. This project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applies advanced Machine Learning models to evaluate stroke risk using health and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lifestyle factors.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&lt;/p&gt;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&lt;/section&gt;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&lt;section&gt;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&lt;h2&gt;📊 Dataset Description&lt;/h2&gt;</a:t>
            </a:r>
          </a:p>
          <a:p>
            <a:pPr>
              <a:lnSpc>
                <a:spcPts val="1467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&lt;ul&gt;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&lt;li&gt;Gender&lt;/li&gt;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68372" y="111307"/>
            <a:ext cx="53788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11/21/25, 2:48 PM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68372" y="6653692"/>
            <a:ext cx="98972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https://onlinenotepad.org/notepad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56288" y="111307"/>
            <a:ext cx="461571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Notepad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4544" y="6653692"/>
            <a:ext cx="924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3/6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5107" y="99089"/>
            <a:ext cx="18454" cy="9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7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60002" y="199985"/>
            <a:ext cx="1262119" cy="14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7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&lt;li&gt;Age&lt;/li&gt;</a:t>
            </a:r>
          </a:p>
          <a:p>
            <a:pPr algn="just"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&lt;li&gt;Hypertension&lt;/li&gt;</a:t>
            </a:r>
          </a:p>
          <a:p>
            <a:pPr algn="just">
              <a:lnSpc>
                <a:spcPts val="113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&lt;li&gt;Heart Disease&lt;/li&gt;</a:t>
            </a:r>
          </a:p>
          <a:p>
            <a:pPr algn="just"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&lt;li&gt;Marital Status&lt;/li&gt;</a:t>
            </a:r>
          </a:p>
          <a:p>
            <a:pPr algn="just">
              <a:lnSpc>
                <a:spcPts val="113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&lt;li&gt;Work Type&lt;/li&gt;</a:t>
            </a:r>
          </a:p>
          <a:p>
            <a:pPr algn="just"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&lt;li&gt;Residence Type&lt;/li&gt;</a:t>
            </a:r>
          </a:p>
          <a:p>
            <a:pPr algn="just">
              <a:lnSpc>
                <a:spcPts val="113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&lt;li&gt;Average Glucose Level&lt;/li&gt;</a:t>
            </a:r>
          </a:p>
          <a:p>
            <a:pPr algn="just"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&lt;li&gt;BMI&lt;/li&gt;</a:t>
            </a:r>
          </a:p>
          <a:p>
            <a:pPr algn="just">
              <a:lnSpc>
                <a:spcPts val="113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&lt;li&gt;Smoking Status&lt;/li&gt;</a:t>
            </a:r>
          </a:p>
          <a:p>
            <a:pPr algn="just"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&lt;/ul&gt;</a:t>
            </a:r>
          </a:p>
          <a:p>
            <a:pPr algn="just">
              <a:lnSpc>
                <a:spcPts val="113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&lt;/section&gt;</a:t>
            </a:r>
          </a:p>
          <a:p>
            <a:pPr algn="just"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&lt;section&gt;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60002" y="1714936"/>
            <a:ext cx="2378808" cy="4826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&lt;h2&gt;</a:t>
            </a:r>
          </a:p>
          <a:p>
            <a:pPr>
              <a:lnSpc>
                <a:spcPts val="1467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&lt;ol&gt;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&lt;li&gt;Data Cleaning &amp; Preprocessing&lt;/li&gt;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&lt;li&gt;Handling Missing Values&lt;/li&gt;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&lt;li&gt;Encoding Categorical Data&lt;/li&gt;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&lt;li&gt;Feature Scaling&lt;/li&gt;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&lt;li&gt;Model Selection&lt;/li&gt;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&lt;li&gt;Performance Evaluation&lt;/li&gt;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&lt;/ol&gt;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&lt;/section&gt;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&lt;section&gt;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&lt;h2&gt;🤖 ML Models Used&lt;/h2&gt;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&lt;div class="model-box"&gt;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&lt;h3&gt;1. Logistic Regression&lt;/h3&gt;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&lt;p&gt;Strong baseline binary classifier.&lt;/p&gt;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&lt;/div&gt;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&lt;div class="model-box"&gt;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&lt;h3&gt;2. Random Forest Classifier&lt;/h3&gt;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&lt;p&gt;Excellent for non-linear medical data.&lt;/p&gt;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&lt;/div&gt;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&lt;div class="model-box"&gt;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&lt;h3&gt;3. Support Vector Machine (SVM)&lt;/h3&gt;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&lt;p&gt;High-accuracy in complex feature spaces.&lt;/p&gt;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&lt;/div&gt;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&lt;div class="model-box"&gt;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&lt;h3&gt;4. XGBoost&lt;/h3&gt;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&lt;p&gt;Best overall performance and prediction accuracy.&lt;/p&gt;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&lt;/div&gt;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&lt;/section&gt;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&lt;section&gt;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&lt;h2&gt;📈 Model Performance Summary&lt;/h2&gt;</a:t>
            </a:r>
          </a:p>
          <a:p>
            <a:pPr>
              <a:lnSpc>
                <a:spcPts val="1467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&lt;ul&gt;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&lt;li&gt;&lt;strong&gt;Logistic Regression:&lt;/strong&gt; 83%&lt;/li&gt;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&lt;li&gt;&lt;strong&gt;Random Forest:&lt;/strong&gt; 92%&lt;/li&gt;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&lt;li&gt;&lt;strong&gt;SVM:&lt;/strong&gt; 89%&lt;/li&gt;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&lt;li&gt;&lt;strong&gt;XGBoost:&lt;/strong&gt; 94%&lt;/li&gt;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&lt;/ul&gt;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&lt;/section&gt;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70384" y="1719401"/>
            <a:ext cx="895727" cy="6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⚙ Methodology&lt;/h2&gt;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8372" y="111307"/>
            <a:ext cx="53788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11/21/25, 2:48 PM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8372" y="6653692"/>
            <a:ext cx="98972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https://onlinenotepad.org/notepad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56288" y="111307"/>
            <a:ext cx="461571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Notepad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34544" y="6653692"/>
            <a:ext cx="924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4/6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0002" y="334376"/>
            <a:ext cx="404321" cy="11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4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&lt;section&gt;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60002" y="450441"/>
            <a:ext cx="214592" cy="11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4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&lt;h2&gt;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70384" y="509885"/>
            <a:ext cx="1811147" cy="6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⚠ Stroke Risk Conditions &amp; Guidelines&lt;/h2&gt;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0002" y="590940"/>
            <a:ext cx="2706208" cy="56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&lt;div class="condition-box"&gt;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&lt;h3&gt;BMI &amp; Stroke&lt;/h3&gt;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&lt;p&gt;High BMI → Increased risk.&lt;/p&gt;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&lt;/div&gt;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&lt;div class="condition-box"&gt;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&lt;h3&gt;Blood Glucose&lt;/h3&gt;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&lt;p&gt;Normal: &lt; 140 mg/dL → Lower risk.&lt;/p&gt;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&lt;/div&gt;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&lt;div class="condition-box"&gt;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&lt;h3&gt;Heart Disease&lt;/h3&gt;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&lt;p&gt;Yes → Higher stroke chance.&lt;/p&gt;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&lt;/div&gt;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&lt;div class="condition-box"&gt;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&lt;h3&gt;Hypertension&lt;/h3&gt;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&lt;p&gt;Yes → Major stroke predictor.&lt;/p&gt;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&lt;/div&gt;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&lt;/section&gt;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&lt;section class="predict-box"&gt;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&lt;h2&gt;🧮 Try Stroke Risk Prediction&lt;/h2&gt;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&lt;label&gt;Age&lt;/label&gt;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&lt;input type="number" id="age"&gt;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&lt;label&gt;Hypertension&lt;/label&gt;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&lt;select id="hyper"&gt;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&lt;option value="0"&gt;No&lt;/option&gt;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&lt;option value="1"&gt;Yes&lt;/option&gt;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&lt;/select&gt;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&lt;label&gt;Heart Disease&lt;/label&gt;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&lt;select id="heart"&gt;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&lt;option value="0"&gt;No&lt;/option&gt;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&lt;option value="1"&gt;Yes&lt;/option&gt;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&lt;/select&gt;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&lt;label&gt;Average Glucose Level&lt;/label&gt;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&lt;input type="number" id="glucose"&gt;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&lt;label&gt;BMI&lt;/label&gt;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&lt;input type="number" id="bmi"&gt;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&lt;button onclick="predictStroke()"&gt;Predict&lt;/button&gt;</a:t>
            </a:r>
          </a:p>
          <a:p>
            <a:pPr>
              <a:lnSpc>
                <a:spcPts val="1659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&lt;pre id="result"&gt;&lt;/pre&gt;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&lt;/section&gt;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&lt;footer&gt;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2025 Stroke Prediction Project | Machine Learning &amp; Healthcare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&lt;/footer&gt;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8372" y="111307"/>
            <a:ext cx="53788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11/21/25, 2:48 PM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8372" y="6653692"/>
            <a:ext cx="98972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https://onlinenotepad.org/notepad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56288" y="111307"/>
            <a:ext cx="461571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Notepad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34544" y="6653692"/>
            <a:ext cx="924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5/6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5107" y="99089"/>
            <a:ext cx="18454" cy="9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7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60002" y="199985"/>
            <a:ext cx="3738781" cy="267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&lt;script&gt;</a:t>
            </a:r>
          </a:p>
          <a:p>
            <a:pPr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 predictStroke() {</a:t>
            </a:r>
          </a:p>
          <a:p>
            <a:pPr>
              <a:lnSpc>
                <a:spcPts val="113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let bmi = parseFloat(document.getElementById("bmi").value);</a:t>
            </a:r>
          </a:p>
          <a:p>
            <a:pPr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let glucose = parseFloat(document.getElementById("glucose").value);</a:t>
            </a:r>
          </a:p>
          <a:p>
            <a:pPr>
              <a:lnSpc>
                <a:spcPts val="1138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let heart = document.getElementById("heart").value;</a:t>
            </a:r>
          </a:p>
          <a:p>
            <a:pPr>
              <a:lnSpc>
                <a:spcPts val="59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let hyper = document.getElementById("hyper").value;</a:t>
            </a:r>
          </a:p>
          <a:p>
            <a:pPr>
              <a:lnSpc>
                <a:spcPts val="178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let output = "⭐ Stroke Risk Prediction Summary\n\n"; if (bmi &gt;= 30) output += "BMI: Obese – High risk.\n";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else if (bmi &gt;= 25) output += "BMI: Overweight – Increased risk.\n";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else output += "BMI: Normal.\n";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if (glucose &gt; 140) output += "Glucose: High – Poor outcomes.\n";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else output += "Glucose: Normal.\n";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output += heart === "1" ? "Heart Disease: Yes – Higher risk.\n" : "Heart Disease: No.\n";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output += hyper === "1" ? "Hypertension: Yes – Strong risk factor.\n" : "Hypertension: No.\n";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document.getElementById("result").textContent = output;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  <a:p>
            <a:pPr>
              <a:lnSpc>
                <a:spcPts val="137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&lt;/script&gt;</a:t>
            </a:r>
          </a:p>
          <a:p>
            <a:pPr>
              <a:lnSpc>
                <a:spcPts val="1803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&lt;/body&gt;</a:t>
            </a:r>
          </a:p>
          <a:p>
            <a:pPr>
              <a:lnSpc>
                <a:spcPts val="360"/>
              </a:lnSpc>
            </a:pPr>
            <a:r>
              <a:rPr lang="en-US" sz="72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&lt;/html&gt;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68372" y="111307"/>
            <a:ext cx="53788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11/21/25, 2:48 PM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68372" y="6653692"/>
            <a:ext cx="98972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https://onlinenotepad.org/notepad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56288" y="111307"/>
            <a:ext cx="461571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Notepad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4544" y="6653692"/>
            <a:ext cx="924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6/6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5024" y="1447755"/>
            <a:ext cx="4386599" cy="153205"/>
          </a:xfrm>
          <a:custGeom>
            <a:avLst/>
            <a:gdLst/>
            <a:ahLst/>
            <a:cxnLst/>
            <a:rect l="l" t="t" r="r" b="b"/>
            <a:pathLst>
              <a:path w="6839845" h="238887">
                <a:moveTo>
                  <a:pt x="0" y="0"/>
                </a:moveTo>
                <a:lnTo>
                  <a:pt x="6839845" y="0"/>
                </a:lnTo>
                <a:lnTo>
                  <a:pt x="6839845" y="238887"/>
                </a:lnTo>
                <a:lnTo>
                  <a:pt x="0" y="238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9" t="-862041" r="-3083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735771" y="86334"/>
            <a:ext cx="4731855" cy="1555347"/>
            <a:chOff x="0" y="0"/>
            <a:chExt cx="7378192" cy="2425192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7251192" cy="2298192"/>
            </a:xfrm>
            <a:custGeom>
              <a:avLst/>
              <a:gdLst/>
              <a:ahLst/>
              <a:cxnLst/>
              <a:rect l="l" t="t" r="r" b="b"/>
              <a:pathLst>
                <a:path w="7251192" h="2298192">
                  <a:moveTo>
                    <a:pt x="0" y="0"/>
                  </a:moveTo>
                  <a:lnTo>
                    <a:pt x="7251192" y="0"/>
                  </a:lnTo>
                  <a:lnTo>
                    <a:pt x="7251192" y="2298192"/>
                  </a:lnTo>
                  <a:lnTo>
                    <a:pt x="0" y="229819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63906" y="227330"/>
              <a:ext cx="6839839" cy="1895475"/>
            </a:xfrm>
            <a:custGeom>
              <a:avLst/>
              <a:gdLst/>
              <a:ahLst/>
              <a:cxnLst/>
              <a:rect l="l" t="t" r="r" b="b"/>
              <a:pathLst>
                <a:path w="6839839" h="1895475">
                  <a:moveTo>
                    <a:pt x="0" y="0"/>
                  </a:moveTo>
                  <a:lnTo>
                    <a:pt x="0" y="1895475"/>
                  </a:lnTo>
                  <a:lnTo>
                    <a:pt x="6839839" y="1895475"/>
                  </a:lnTo>
                  <a:lnTo>
                    <a:pt x="683983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905024" y="1454352"/>
            <a:ext cx="4386599" cy="1575548"/>
            <a:chOff x="0" y="0"/>
            <a:chExt cx="9119794" cy="32755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19743" cy="3275584"/>
            </a:xfrm>
            <a:custGeom>
              <a:avLst/>
              <a:gdLst/>
              <a:ahLst/>
              <a:cxnLst/>
              <a:rect l="l" t="t" r="r" b="b"/>
              <a:pathLst>
                <a:path w="9119743" h="3275584">
                  <a:moveTo>
                    <a:pt x="8813800" y="367284"/>
                  </a:moveTo>
                  <a:cubicBezTo>
                    <a:pt x="8837422" y="367284"/>
                    <a:pt x="8860028" y="371856"/>
                    <a:pt x="8881872" y="380873"/>
                  </a:cubicBezTo>
                  <a:cubicBezTo>
                    <a:pt x="8903715" y="389890"/>
                    <a:pt x="8922893" y="402717"/>
                    <a:pt x="8939530" y="419354"/>
                  </a:cubicBezTo>
                  <a:cubicBezTo>
                    <a:pt x="8956167" y="435991"/>
                    <a:pt x="8968994" y="455295"/>
                    <a:pt x="8978011" y="477012"/>
                  </a:cubicBezTo>
                  <a:cubicBezTo>
                    <a:pt x="8987028" y="498729"/>
                    <a:pt x="8991600" y="521462"/>
                    <a:pt x="8991600" y="545084"/>
                  </a:cubicBezTo>
                  <a:lnTo>
                    <a:pt x="8991600" y="2577084"/>
                  </a:lnTo>
                  <a:cubicBezTo>
                    <a:pt x="8991600" y="2600706"/>
                    <a:pt x="8987028" y="2623312"/>
                    <a:pt x="8978011" y="2645156"/>
                  </a:cubicBezTo>
                  <a:cubicBezTo>
                    <a:pt x="8968994" y="2667000"/>
                    <a:pt x="8956167" y="2686177"/>
                    <a:pt x="8939530" y="2702814"/>
                  </a:cubicBezTo>
                  <a:cubicBezTo>
                    <a:pt x="8922892" y="2719451"/>
                    <a:pt x="8903588" y="2732278"/>
                    <a:pt x="8881872" y="2741295"/>
                  </a:cubicBezTo>
                  <a:cubicBezTo>
                    <a:pt x="8860155" y="2750312"/>
                    <a:pt x="8837422" y="2754884"/>
                    <a:pt x="8813800" y="2754884"/>
                  </a:cubicBezTo>
                  <a:lnTo>
                    <a:pt x="317500" y="2754884"/>
                  </a:lnTo>
                  <a:cubicBezTo>
                    <a:pt x="293878" y="2754884"/>
                    <a:pt x="271272" y="2750312"/>
                    <a:pt x="249428" y="2741295"/>
                  </a:cubicBezTo>
                  <a:cubicBezTo>
                    <a:pt x="227584" y="2732278"/>
                    <a:pt x="208407" y="2719451"/>
                    <a:pt x="191770" y="2702814"/>
                  </a:cubicBezTo>
                  <a:cubicBezTo>
                    <a:pt x="175133" y="2686177"/>
                    <a:pt x="162306" y="2666873"/>
                    <a:pt x="153289" y="2645156"/>
                  </a:cubicBezTo>
                  <a:cubicBezTo>
                    <a:pt x="144272" y="2623439"/>
                    <a:pt x="139700" y="2600706"/>
                    <a:pt x="139700" y="2577084"/>
                  </a:cubicBezTo>
                  <a:lnTo>
                    <a:pt x="139700" y="545084"/>
                  </a:lnTo>
                  <a:cubicBezTo>
                    <a:pt x="139700" y="521462"/>
                    <a:pt x="144272" y="498856"/>
                    <a:pt x="153289" y="477012"/>
                  </a:cubicBezTo>
                  <a:cubicBezTo>
                    <a:pt x="162306" y="455168"/>
                    <a:pt x="175133" y="435991"/>
                    <a:pt x="191770" y="419354"/>
                  </a:cubicBezTo>
                  <a:cubicBezTo>
                    <a:pt x="208407" y="402717"/>
                    <a:pt x="227711" y="389890"/>
                    <a:pt x="249428" y="380873"/>
                  </a:cubicBezTo>
                  <a:cubicBezTo>
                    <a:pt x="271145" y="371856"/>
                    <a:pt x="293878" y="367284"/>
                    <a:pt x="317500" y="367284"/>
                  </a:cubicBezTo>
                  <a:close/>
                  <a:moveTo>
                    <a:pt x="0" y="0"/>
                  </a:moveTo>
                  <a:lnTo>
                    <a:pt x="0" y="3275584"/>
                  </a:lnTo>
                  <a:lnTo>
                    <a:pt x="9119743" y="3275584"/>
                  </a:lnTo>
                  <a:lnTo>
                    <a:pt x="9119743" y="0"/>
                  </a:lnTo>
                  <a:close/>
                </a:path>
              </a:pathLst>
            </a:custGeom>
            <a:blipFill>
              <a:blip r:embed="rId3"/>
              <a:stretch>
                <a:fillRect l="-3331" r="-344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718178" y="1413626"/>
            <a:ext cx="4765086" cy="1656995"/>
            <a:chOff x="0" y="0"/>
            <a:chExt cx="7430008" cy="2583688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7303008" cy="2456688"/>
            </a:xfrm>
            <a:custGeom>
              <a:avLst/>
              <a:gdLst/>
              <a:ahLst/>
              <a:cxnLst/>
              <a:rect l="l" t="t" r="r" b="b"/>
              <a:pathLst>
                <a:path w="7303008" h="2456688">
                  <a:moveTo>
                    <a:pt x="0" y="0"/>
                  </a:moveTo>
                  <a:lnTo>
                    <a:pt x="7303008" y="0"/>
                  </a:lnTo>
                  <a:lnTo>
                    <a:pt x="7303008" y="2456688"/>
                  </a:lnTo>
                  <a:lnTo>
                    <a:pt x="0" y="24566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95986" y="338836"/>
              <a:ext cx="6639178" cy="1790954"/>
            </a:xfrm>
            <a:custGeom>
              <a:avLst/>
              <a:gdLst/>
              <a:ahLst/>
              <a:cxnLst/>
              <a:rect l="l" t="t" r="r" b="b"/>
              <a:pathLst>
                <a:path w="6639178" h="1790954">
                  <a:moveTo>
                    <a:pt x="127" y="1657477"/>
                  </a:moveTo>
                  <a:lnTo>
                    <a:pt x="127" y="133477"/>
                  </a:lnTo>
                  <a:cubicBezTo>
                    <a:pt x="127" y="124714"/>
                    <a:pt x="1016" y="116078"/>
                    <a:pt x="2667" y="107442"/>
                  </a:cubicBezTo>
                  <a:cubicBezTo>
                    <a:pt x="4318" y="98806"/>
                    <a:pt x="6858" y="90551"/>
                    <a:pt x="10287" y="82423"/>
                  </a:cubicBezTo>
                  <a:cubicBezTo>
                    <a:pt x="13716" y="74295"/>
                    <a:pt x="17780" y="66675"/>
                    <a:pt x="22606" y="59309"/>
                  </a:cubicBezTo>
                  <a:cubicBezTo>
                    <a:pt x="27432" y="51943"/>
                    <a:pt x="33020" y="45339"/>
                    <a:pt x="39243" y="39116"/>
                  </a:cubicBezTo>
                  <a:cubicBezTo>
                    <a:pt x="45466" y="32893"/>
                    <a:pt x="52197" y="27432"/>
                    <a:pt x="59436" y="22479"/>
                  </a:cubicBezTo>
                  <a:cubicBezTo>
                    <a:pt x="66675" y="17526"/>
                    <a:pt x="74422" y="13462"/>
                    <a:pt x="82550" y="10160"/>
                  </a:cubicBezTo>
                  <a:cubicBezTo>
                    <a:pt x="90678" y="6858"/>
                    <a:pt x="98933" y="4318"/>
                    <a:pt x="107569" y="2540"/>
                  </a:cubicBezTo>
                  <a:cubicBezTo>
                    <a:pt x="116205" y="762"/>
                    <a:pt x="124841" y="0"/>
                    <a:pt x="133604" y="0"/>
                  </a:cubicBezTo>
                  <a:lnTo>
                    <a:pt x="6505702" y="0"/>
                  </a:lnTo>
                  <a:cubicBezTo>
                    <a:pt x="6514465" y="0"/>
                    <a:pt x="6523101" y="889"/>
                    <a:pt x="6531737" y="2540"/>
                  </a:cubicBezTo>
                  <a:cubicBezTo>
                    <a:pt x="6540373" y="4191"/>
                    <a:pt x="6548628" y="6731"/>
                    <a:pt x="6556756" y="10160"/>
                  </a:cubicBezTo>
                  <a:cubicBezTo>
                    <a:pt x="6564883" y="13589"/>
                    <a:pt x="6572503" y="17653"/>
                    <a:pt x="6579870" y="22479"/>
                  </a:cubicBezTo>
                  <a:cubicBezTo>
                    <a:pt x="6587236" y="27305"/>
                    <a:pt x="6593839" y="32893"/>
                    <a:pt x="6600063" y="39116"/>
                  </a:cubicBezTo>
                  <a:cubicBezTo>
                    <a:pt x="6606287" y="45339"/>
                    <a:pt x="6611747" y="52070"/>
                    <a:pt x="6616700" y="59309"/>
                  </a:cubicBezTo>
                  <a:cubicBezTo>
                    <a:pt x="6621653" y="66548"/>
                    <a:pt x="6625717" y="74295"/>
                    <a:pt x="6629019" y="82423"/>
                  </a:cubicBezTo>
                  <a:cubicBezTo>
                    <a:pt x="6632320" y="90551"/>
                    <a:pt x="6634861" y="98806"/>
                    <a:pt x="6636638" y="107442"/>
                  </a:cubicBezTo>
                  <a:cubicBezTo>
                    <a:pt x="6638416" y="116078"/>
                    <a:pt x="6639178" y="124714"/>
                    <a:pt x="6639178" y="133477"/>
                  </a:cubicBezTo>
                  <a:lnTo>
                    <a:pt x="6639178" y="1657477"/>
                  </a:lnTo>
                  <a:cubicBezTo>
                    <a:pt x="6639178" y="1666240"/>
                    <a:pt x="6638289" y="1674876"/>
                    <a:pt x="6636638" y="1683512"/>
                  </a:cubicBezTo>
                  <a:cubicBezTo>
                    <a:pt x="6634987" y="1692148"/>
                    <a:pt x="6632447" y="1700403"/>
                    <a:pt x="6629019" y="1708531"/>
                  </a:cubicBezTo>
                  <a:cubicBezTo>
                    <a:pt x="6625590" y="1716659"/>
                    <a:pt x="6621525" y="1724279"/>
                    <a:pt x="6616700" y="1731645"/>
                  </a:cubicBezTo>
                  <a:cubicBezTo>
                    <a:pt x="6611875" y="1739011"/>
                    <a:pt x="6606286" y="1745615"/>
                    <a:pt x="6600063" y="1751838"/>
                  </a:cubicBezTo>
                  <a:cubicBezTo>
                    <a:pt x="6593840" y="1758061"/>
                    <a:pt x="6587109" y="1763522"/>
                    <a:pt x="6579870" y="1768475"/>
                  </a:cubicBezTo>
                  <a:cubicBezTo>
                    <a:pt x="6572631" y="1773428"/>
                    <a:pt x="6564884" y="1777492"/>
                    <a:pt x="6556756" y="1780794"/>
                  </a:cubicBezTo>
                  <a:cubicBezTo>
                    <a:pt x="6548627" y="1784096"/>
                    <a:pt x="6540373" y="1786636"/>
                    <a:pt x="6531737" y="1788414"/>
                  </a:cubicBezTo>
                  <a:cubicBezTo>
                    <a:pt x="6523101" y="1790192"/>
                    <a:pt x="6514465" y="1790954"/>
                    <a:pt x="6505702" y="1790954"/>
                  </a:cubicBezTo>
                  <a:lnTo>
                    <a:pt x="133477" y="1790954"/>
                  </a:lnTo>
                  <a:cubicBezTo>
                    <a:pt x="124714" y="1790954"/>
                    <a:pt x="116078" y="1790065"/>
                    <a:pt x="107442" y="1788414"/>
                  </a:cubicBezTo>
                  <a:cubicBezTo>
                    <a:pt x="98806" y="1786763"/>
                    <a:pt x="90551" y="1784223"/>
                    <a:pt x="82423" y="1780794"/>
                  </a:cubicBezTo>
                  <a:cubicBezTo>
                    <a:pt x="74295" y="1777365"/>
                    <a:pt x="66675" y="1773301"/>
                    <a:pt x="59309" y="1768475"/>
                  </a:cubicBezTo>
                  <a:cubicBezTo>
                    <a:pt x="51943" y="1763649"/>
                    <a:pt x="45339" y="1758061"/>
                    <a:pt x="39116" y="1751838"/>
                  </a:cubicBezTo>
                  <a:cubicBezTo>
                    <a:pt x="32893" y="1745615"/>
                    <a:pt x="27432" y="1738884"/>
                    <a:pt x="22479" y="1731645"/>
                  </a:cubicBezTo>
                  <a:cubicBezTo>
                    <a:pt x="17526" y="1724406"/>
                    <a:pt x="13462" y="1716659"/>
                    <a:pt x="10160" y="1708531"/>
                  </a:cubicBezTo>
                  <a:cubicBezTo>
                    <a:pt x="6858" y="1700403"/>
                    <a:pt x="4318" y="1692148"/>
                    <a:pt x="2540" y="1683512"/>
                  </a:cubicBezTo>
                  <a:cubicBezTo>
                    <a:pt x="762" y="1674876"/>
                    <a:pt x="0" y="1666240"/>
                    <a:pt x="0" y="16574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366839" y="1950865"/>
            <a:ext cx="854236" cy="125106"/>
          </a:xfrm>
          <a:custGeom>
            <a:avLst/>
            <a:gdLst/>
            <a:ahLst/>
            <a:cxnLst/>
            <a:rect l="l" t="t" r="r" b="b"/>
            <a:pathLst>
              <a:path w="1331976" h="195072">
                <a:moveTo>
                  <a:pt x="0" y="0"/>
                </a:moveTo>
                <a:lnTo>
                  <a:pt x="1331976" y="0"/>
                </a:lnTo>
                <a:lnTo>
                  <a:pt x="1331976" y="195072"/>
                </a:lnTo>
                <a:lnTo>
                  <a:pt x="0" y="195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366839" y="1950865"/>
            <a:ext cx="854236" cy="125106"/>
            <a:chOff x="0" y="0"/>
            <a:chExt cx="1331976" cy="195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1976" cy="195072"/>
            </a:xfrm>
            <a:custGeom>
              <a:avLst/>
              <a:gdLst/>
              <a:ahLst/>
              <a:cxnLst/>
              <a:rect l="l" t="t" r="r" b="b"/>
              <a:pathLst>
                <a:path w="1331976" h="195072">
                  <a:moveTo>
                    <a:pt x="0" y="0"/>
                  </a:moveTo>
                  <a:lnTo>
                    <a:pt x="1331976" y="0"/>
                  </a:lnTo>
                  <a:lnTo>
                    <a:pt x="1331976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905024" y="2785554"/>
            <a:ext cx="4386599" cy="2345729"/>
            <a:chOff x="0" y="0"/>
            <a:chExt cx="9119794" cy="4876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19743" cy="4876800"/>
            </a:xfrm>
            <a:custGeom>
              <a:avLst/>
              <a:gdLst/>
              <a:ahLst/>
              <a:cxnLst/>
              <a:rect l="l" t="t" r="r" b="b"/>
              <a:pathLst>
                <a:path w="9119743" h="4876800">
                  <a:moveTo>
                    <a:pt x="8813800" y="368300"/>
                  </a:moveTo>
                  <a:cubicBezTo>
                    <a:pt x="8837422" y="368300"/>
                    <a:pt x="8860028" y="372872"/>
                    <a:pt x="8881872" y="381889"/>
                  </a:cubicBezTo>
                  <a:cubicBezTo>
                    <a:pt x="8903715" y="390906"/>
                    <a:pt x="8922893" y="403733"/>
                    <a:pt x="8939530" y="420370"/>
                  </a:cubicBezTo>
                  <a:cubicBezTo>
                    <a:pt x="8956167" y="437007"/>
                    <a:pt x="8968994" y="456311"/>
                    <a:pt x="8978011" y="478028"/>
                  </a:cubicBezTo>
                  <a:cubicBezTo>
                    <a:pt x="8987028" y="499745"/>
                    <a:pt x="8991600" y="522478"/>
                    <a:pt x="8991600" y="546100"/>
                  </a:cubicBezTo>
                  <a:lnTo>
                    <a:pt x="8991600" y="4178300"/>
                  </a:lnTo>
                  <a:cubicBezTo>
                    <a:pt x="8991600" y="4201922"/>
                    <a:pt x="8987028" y="4224528"/>
                    <a:pt x="8978011" y="4246372"/>
                  </a:cubicBezTo>
                  <a:cubicBezTo>
                    <a:pt x="8968994" y="4268215"/>
                    <a:pt x="8956167" y="4287393"/>
                    <a:pt x="8939530" y="4304030"/>
                  </a:cubicBezTo>
                  <a:cubicBezTo>
                    <a:pt x="8922892" y="4320667"/>
                    <a:pt x="8903588" y="4333494"/>
                    <a:pt x="8881872" y="4342511"/>
                  </a:cubicBezTo>
                  <a:cubicBezTo>
                    <a:pt x="8860155" y="4351528"/>
                    <a:pt x="8837422" y="4356100"/>
                    <a:pt x="8813800" y="4356100"/>
                  </a:cubicBezTo>
                  <a:lnTo>
                    <a:pt x="317500" y="4356100"/>
                  </a:lnTo>
                  <a:cubicBezTo>
                    <a:pt x="293878" y="4356100"/>
                    <a:pt x="271272" y="4351528"/>
                    <a:pt x="249428" y="4342511"/>
                  </a:cubicBezTo>
                  <a:cubicBezTo>
                    <a:pt x="227584" y="4333494"/>
                    <a:pt x="208407" y="4320667"/>
                    <a:pt x="191770" y="4304030"/>
                  </a:cubicBezTo>
                  <a:cubicBezTo>
                    <a:pt x="175133" y="4287393"/>
                    <a:pt x="162306" y="4268089"/>
                    <a:pt x="153289" y="4246372"/>
                  </a:cubicBezTo>
                  <a:cubicBezTo>
                    <a:pt x="144272" y="4224655"/>
                    <a:pt x="139700" y="4201922"/>
                    <a:pt x="139700" y="4178300"/>
                  </a:cubicBezTo>
                  <a:lnTo>
                    <a:pt x="139700" y="546100"/>
                  </a:lnTo>
                  <a:cubicBezTo>
                    <a:pt x="139700" y="522478"/>
                    <a:pt x="144272" y="499872"/>
                    <a:pt x="153289" y="478028"/>
                  </a:cubicBezTo>
                  <a:cubicBezTo>
                    <a:pt x="162306" y="456184"/>
                    <a:pt x="175133" y="437007"/>
                    <a:pt x="191770" y="420370"/>
                  </a:cubicBezTo>
                  <a:cubicBezTo>
                    <a:pt x="208407" y="403733"/>
                    <a:pt x="227711" y="390906"/>
                    <a:pt x="249428" y="381889"/>
                  </a:cubicBezTo>
                  <a:cubicBezTo>
                    <a:pt x="271145" y="372872"/>
                    <a:pt x="293878" y="368300"/>
                    <a:pt x="317500" y="368300"/>
                  </a:cubicBezTo>
                  <a:close/>
                  <a:moveTo>
                    <a:pt x="0" y="0"/>
                  </a:moveTo>
                  <a:lnTo>
                    <a:pt x="0" y="4876800"/>
                  </a:lnTo>
                  <a:lnTo>
                    <a:pt x="9119743" y="4876800"/>
                  </a:lnTo>
                  <a:lnTo>
                    <a:pt x="9119743" y="0"/>
                  </a:lnTo>
                  <a:close/>
                </a:path>
              </a:pathLst>
            </a:custGeom>
            <a:blipFill>
              <a:blip r:embed="rId5"/>
              <a:stretch>
                <a:fillRect l="-3331" r="-3441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718178" y="2744827"/>
            <a:ext cx="4765086" cy="2427176"/>
            <a:chOff x="0" y="0"/>
            <a:chExt cx="7430008" cy="3784600"/>
          </a:xfrm>
        </p:grpSpPr>
        <p:sp>
          <p:nvSpPr>
            <p:cNvPr id="17" name="Freeform 17"/>
            <p:cNvSpPr/>
            <p:nvPr/>
          </p:nvSpPr>
          <p:spPr>
            <a:xfrm>
              <a:off x="63500" y="63500"/>
              <a:ext cx="7303008" cy="3657600"/>
            </a:xfrm>
            <a:custGeom>
              <a:avLst/>
              <a:gdLst/>
              <a:ahLst/>
              <a:cxnLst/>
              <a:rect l="l" t="t" r="r" b="b"/>
              <a:pathLst>
                <a:path w="7303008" h="3657600">
                  <a:moveTo>
                    <a:pt x="0" y="0"/>
                  </a:moveTo>
                  <a:lnTo>
                    <a:pt x="7303008" y="0"/>
                  </a:lnTo>
                  <a:lnTo>
                    <a:pt x="7303008" y="3657600"/>
                  </a:lnTo>
                  <a:lnTo>
                    <a:pt x="0" y="36576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95986" y="339598"/>
              <a:ext cx="6639178" cy="2991104"/>
            </a:xfrm>
            <a:custGeom>
              <a:avLst/>
              <a:gdLst/>
              <a:ahLst/>
              <a:cxnLst/>
              <a:rect l="l" t="t" r="r" b="b"/>
              <a:pathLst>
                <a:path w="6639178" h="2991104">
                  <a:moveTo>
                    <a:pt x="127" y="2857627"/>
                  </a:moveTo>
                  <a:lnTo>
                    <a:pt x="127" y="133477"/>
                  </a:lnTo>
                  <a:cubicBezTo>
                    <a:pt x="127" y="124714"/>
                    <a:pt x="1016" y="116078"/>
                    <a:pt x="2667" y="107442"/>
                  </a:cubicBezTo>
                  <a:cubicBezTo>
                    <a:pt x="4318" y="98806"/>
                    <a:pt x="6858" y="90551"/>
                    <a:pt x="10287" y="82423"/>
                  </a:cubicBezTo>
                  <a:cubicBezTo>
                    <a:pt x="13716" y="74295"/>
                    <a:pt x="17780" y="66675"/>
                    <a:pt x="22606" y="59309"/>
                  </a:cubicBezTo>
                  <a:cubicBezTo>
                    <a:pt x="27432" y="51943"/>
                    <a:pt x="33020" y="45339"/>
                    <a:pt x="39243" y="39116"/>
                  </a:cubicBezTo>
                  <a:cubicBezTo>
                    <a:pt x="45466" y="32893"/>
                    <a:pt x="52197" y="27432"/>
                    <a:pt x="59436" y="22479"/>
                  </a:cubicBezTo>
                  <a:cubicBezTo>
                    <a:pt x="66675" y="17526"/>
                    <a:pt x="74422" y="13462"/>
                    <a:pt x="82550" y="10160"/>
                  </a:cubicBezTo>
                  <a:cubicBezTo>
                    <a:pt x="90678" y="6858"/>
                    <a:pt x="98933" y="4318"/>
                    <a:pt x="107569" y="2540"/>
                  </a:cubicBezTo>
                  <a:cubicBezTo>
                    <a:pt x="116205" y="762"/>
                    <a:pt x="124841" y="0"/>
                    <a:pt x="133604" y="0"/>
                  </a:cubicBezTo>
                  <a:lnTo>
                    <a:pt x="6505702" y="0"/>
                  </a:lnTo>
                  <a:cubicBezTo>
                    <a:pt x="6514465" y="0"/>
                    <a:pt x="6523101" y="889"/>
                    <a:pt x="6531737" y="2540"/>
                  </a:cubicBezTo>
                  <a:cubicBezTo>
                    <a:pt x="6540373" y="4191"/>
                    <a:pt x="6548628" y="6731"/>
                    <a:pt x="6556756" y="10160"/>
                  </a:cubicBezTo>
                  <a:cubicBezTo>
                    <a:pt x="6564883" y="13589"/>
                    <a:pt x="6572503" y="17653"/>
                    <a:pt x="6579870" y="22479"/>
                  </a:cubicBezTo>
                  <a:cubicBezTo>
                    <a:pt x="6587236" y="27305"/>
                    <a:pt x="6593839" y="32893"/>
                    <a:pt x="6600063" y="39116"/>
                  </a:cubicBezTo>
                  <a:cubicBezTo>
                    <a:pt x="6606287" y="45339"/>
                    <a:pt x="6611747" y="52070"/>
                    <a:pt x="6616700" y="59309"/>
                  </a:cubicBezTo>
                  <a:cubicBezTo>
                    <a:pt x="6621653" y="66548"/>
                    <a:pt x="6625717" y="74295"/>
                    <a:pt x="6629019" y="82423"/>
                  </a:cubicBezTo>
                  <a:cubicBezTo>
                    <a:pt x="6632320" y="90551"/>
                    <a:pt x="6634861" y="98806"/>
                    <a:pt x="6636638" y="107442"/>
                  </a:cubicBezTo>
                  <a:cubicBezTo>
                    <a:pt x="6638416" y="116078"/>
                    <a:pt x="6639178" y="124714"/>
                    <a:pt x="6639178" y="133477"/>
                  </a:cubicBezTo>
                  <a:lnTo>
                    <a:pt x="6639178" y="2857627"/>
                  </a:lnTo>
                  <a:cubicBezTo>
                    <a:pt x="6639178" y="2866390"/>
                    <a:pt x="6638289" y="2875026"/>
                    <a:pt x="6636638" y="2883662"/>
                  </a:cubicBezTo>
                  <a:cubicBezTo>
                    <a:pt x="6634987" y="2892298"/>
                    <a:pt x="6632447" y="2900553"/>
                    <a:pt x="6629019" y="2908681"/>
                  </a:cubicBezTo>
                  <a:cubicBezTo>
                    <a:pt x="6625590" y="2916809"/>
                    <a:pt x="6621525" y="2924429"/>
                    <a:pt x="6616700" y="2931795"/>
                  </a:cubicBezTo>
                  <a:cubicBezTo>
                    <a:pt x="6611875" y="2939161"/>
                    <a:pt x="6606286" y="2945765"/>
                    <a:pt x="6600063" y="2951988"/>
                  </a:cubicBezTo>
                  <a:cubicBezTo>
                    <a:pt x="6593840" y="2958211"/>
                    <a:pt x="6587109" y="2963672"/>
                    <a:pt x="6579870" y="2968625"/>
                  </a:cubicBezTo>
                  <a:cubicBezTo>
                    <a:pt x="6572631" y="2973578"/>
                    <a:pt x="6564884" y="2977642"/>
                    <a:pt x="6556756" y="2980944"/>
                  </a:cubicBezTo>
                  <a:cubicBezTo>
                    <a:pt x="6548627" y="2984246"/>
                    <a:pt x="6540373" y="2986786"/>
                    <a:pt x="6531737" y="2988564"/>
                  </a:cubicBezTo>
                  <a:cubicBezTo>
                    <a:pt x="6523101" y="2990342"/>
                    <a:pt x="6514465" y="2991104"/>
                    <a:pt x="6505702" y="2991104"/>
                  </a:cubicBezTo>
                  <a:lnTo>
                    <a:pt x="133477" y="2991104"/>
                  </a:lnTo>
                  <a:cubicBezTo>
                    <a:pt x="124714" y="2991104"/>
                    <a:pt x="116078" y="2990215"/>
                    <a:pt x="107442" y="2988564"/>
                  </a:cubicBezTo>
                  <a:cubicBezTo>
                    <a:pt x="98806" y="2986913"/>
                    <a:pt x="90551" y="2984373"/>
                    <a:pt x="82423" y="2980944"/>
                  </a:cubicBezTo>
                  <a:cubicBezTo>
                    <a:pt x="74295" y="2977515"/>
                    <a:pt x="66675" y="2973451"/>
                    <a:pt x="59309" y="2968625"/>
                  </a:cubicBezTo>
                  <a:cubicBezTo>
                    <a:pt x="51943" y="2963799"/>
                    <a:pt x="45339" y="2958211"/>
                    <a:pt x="39116" y="2951988"/>
                  </a:cubicBezTo>
                  <a:cubicBezTo>
                    <a:pt x="32893" y="2945765"/>
                    <a:pt x="27432" y="2939034"/>
                    <a:pt x="22479" y="2931795"/>
                  </a:cubicBezTo>
                  <a:cubicBezTo>
                    <a:pt x="17526" y="2924556"/>
                    <a:pt x="13462" y="2916809"/>
                    <a:pt x="10160" y="2908681"/>
                  </a:cubicBezTo>
                  <a:cubicBezTo>
                    <a:pt x="6858" y="2900553"/>
                    <a:pt x="4318" y="2892298"/>
                    <a:pt x="2540" y="2883662"/>
                  </a:cubicBezTo>
                  <a:cubicBezTo>
                    <a:pt x="762" y="2875026"/>
                    <a:pt x="0" y="2866390"/>
                    <a:pt x="0" y="28576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4366839" y="3282066"/>
            <a:ext cx="1376161" cy="152472"/>
          </a:xfrm>
          <a:custGeom>
            <a:avLst/>
            <a:gdLst/>
            <a:ahLst/>
            <a:cxnLst/>
            <a:rect l="l" t="t" r="r" b="b"/>
            <a:pathLst>
              <a:path w="2145792" h="237744">
                <a:moveTo>
                  <a:pt x="0" y="0"/>
                </a:moveTo>
                <a:lnTo>
                  <a:pt x="2145792" y="0"/>
                </a:lnTo>
                <a:lnTo>
                  <a:pt x="2145792" y="237744"/>
                </a:lnTo>
                <a:lnTo>
                  <a:pt x="0" y="2377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30818" y="3532845"/>
            <a:ext cx="111990" cy="1101595"/>
            <a:chOff x="0" y="0"/>
            <a:chExt cx="174625" cy="1717675"/>
          </a:xfrm>
        </p:grpSpPr>
        <p:sp>
          <p:nvSpPr>
            <p:cNvPr id="21" name="Freeform 21"/>
            <p:cNvSpPr/>
            <p:nvPr/>
          </p:nvSpPr>
          <p:spPr>
            <a:xfrm>
              <a:off x="63500" y="6350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3500" y="23495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63500" y="40640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63500" y="57785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63500" y="74930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63500" y="92075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63500" y="109220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63373" y="126365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752" y="23876"/>
                  </a:moveTo>
                  <a:cubicBezTo>
                    <a:pt x="47752" y="27051"/>
                    <a:pt x="47117" y="30099"/>
                    <a:pt x="45974" y="33020"/>
                  </a:cubicBezTo>
                  <a:cubicBezTo>
                    <a:pt x="44831" y="35941"/>
                    <a:pt x="43053" y="38481"/>
                    <a:pt x="40767" y="40767"/>
                  </a:cubicBezTo>
                  <a:cubicBezTo>
                    <a:pt x="38481" y="43053"/>
                    <a:pt x="35941" y="44704"/>
                    <a:pt x="33020" y="45974"/>
                  </a:cubicBezTo>
                  <a:cubicBezTo>
                    <a:pt x="30099" y="47244"/>
                    <a:pt x="27051" y="47752"/>
                    <a:pt x="23876" y="47752"/>
                  </a:cubicBezTo>
                  <a:cubicBezTo>
                    <a:pt x="20701" y="47752"/>
                    <a:pt x="17653" y="47117"/>
                    <a:pt x="14732" y="45974"/>
                  </a:cubicBezTo>
                  <a:cubicBezTo>
                    <a:pt x="11811" y="44831"/>
                    <a:pt x="9271" y="43053"/>
                    <a:pt x="6985" y="40767"/>
                  </a:cubicBezTo>
                  <a:cubicBezTo>
                    <a:pt x="4699" y="38481"/>
                    <a:pt x="3048" y="35941"/>
                    <a:pt x="1778" y="33020"/>
                  </a:cubicBezTo>
                  <a:cubicBezTo>
                    <a:pt x="508" y="30099"/>
                    <a:pt x="0" y="27051"/>
                    <a:pt x="0" y="23876"/>
                  </a:cubicBezTo>
                  <a:cubicBezTo>
                    <a:pt x="0" y="20701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63373" y="143510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752" y="23876"/>
                  </a:moveTo>
                  <a:cubicBezTo>
                    <a:pt x="47752" y="27051"/>
                    <a:pt x="47117" y="30099"/>
                    <a:pt x="45974" y="33020"/>
                  </a:cubicBezTo>
                  <a:cubicBezTo>
                    <a:pt x="44831" y="35941"/>
                    <a:pt x="43053" y="38481"/>
                    <a:pt x="40767" y="40767"/>
                  </a:cubicBezTo>
                  <a:cubicBezTo>
                    <a:pt x="38481" y="43053"/>
                    <a:pt x="35941" y="44704"/>
                    <a:pt x="33020" y="45974"/>
                  </a:cubicBezTo>
                  <a:cubicBezTo>
                    <a:pt x="30099" y="47244"/>
                    <a:pt x="27051" y="47752"/>
                    <a:pt x="23876" y="47752"/>
                  </a:cubicBezTo>
                  <a:cubicBezTo>
                    <a:pt x="20701" y="47752"/>
                    <a:pt x="17653" y="47117"/>
                    <a:pt x="14732" y="45974"/>
                  </a:cubicBezTo>
                  <a:cubicBezTo>
                    <a:pt x="11811" y="44831"/>
                    <a:pt x="9271" y="43053"/>
                    <a:pt x="6985" y="40767"/>
                  </a:cubicBezTo>
                  <a:cubicBezTo>
                    <a:pt x="4699" y="38481"/>
                    <a:pt x="3048" y="35941"/>
                    <a:pt x="1778" y="33020"/>
                  </a:cubicBezTo>
                  <a:cubicBezTo>
                    <a:pt x="508" y="30099"/>
                    <a:pt x="0" y="27051"/>
                    <a:pt x="0" y="23876"/>
                  </a:cubicBezTo>
                  <a:cubicBezTo>
                    <a:pt x="0" y="20701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63373" y="160655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752" y="23876"/>
                  </a:moveTo>
                  <a:cubicBezTo>
                    <a:pt x="47752" y="27051"/>
                    <a:pt x="47117" y="30099"/>
                    <a:pt x="45974" y="33020"/>
                  </a:cubicBezTo>
                  <a:cubicBezTo>
                    <a:pt x="44831" y="35941"/>
                    <a:pt x="43053" y="38481"/>
                    <a:pt x="40767" y="40767"/>
                  </a:cubicBezTo>
                  <a:cubicBezTo>
                    <a:pt x="38481" y="43053"/>
                    <a:pt x="35941" y="44704"/>
                    <a:pt x="33020" y="45974"/>
                  </a:cubicBezTo>
                  <a:cubicBezTo>
                    <a:pt x="30099" y="47244"/>
                    <a:pt x="27051" y="47752"/>
                    <a:pt x="23876" y="47752"/>
                  </a:cubicBezTo>
                  <a:cubicBezTo>
                    <a:pt x="20701" y="47752"/>
                    <a:pt x="17653" y="47117"/>
                    <a:pt x="14732" y="45974"/>
                  </a:cubicBezTo>
                  <a:cubicBezTo>
                    <a:pt x="11811" y="44831"/>
                    <a:pt x="9271" y="43053"/>
                    <a:pt x="6985" y="40767"/>
                  </a:cubicBezTo>
                  <a:cubicBezTo>
                    <a:pt x="4699" y="38481"/>
                    <a:pt x="3048" y="35941"/>
                    <a:pt x="1778" y="33020"/>
                  </a:cubicBezTo>
                  <a:cubicBezTo>
                    <a:pt x="508" y="30099"/>
                    <a:pt x="0" y="27051"/>
                    <a:pt x="0" y="23876"/>
                  </a:cubicBezTo>
                  <a:cubicBezTo>
                    <a:pt x="0" y="20701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366839" y="3282066"/>
            <a:ext cx="1376161" cy="152472"/>
            <a:chOff x="0" y="0"/>
            <a:chExt cx="2145792" cy="2377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45792" cy="237744"/>
            </a:xfrm>
            <a:custGeom>
              <a:avLst/>
              <a:gdLst/>
              <a:ahLst/>
              <a:cxnLst/>
              <a:rect l="l" t="t" r="r" b="b"/>
              <a:pathLst>
                <a:path w="2145792" h="237744">
                  <a:moveTo>
                    <a:pt x="0" y="0"/>
                  </a:moveTo>
                  <a:lnTo>
                    <a:pt x="2145792" y="0"/>
                  </a:lnTo>
                  <a:lnTo>
                    <a:pt x="2145792" y="237744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3905024" y="4886936"/>
            <a:ext cx="4386599" cy="1741350"/>
            <a:chOff x="0" y="0"/>
            <a:chExt cx="9119794" cy="36202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119743" cy="3620262"/>
            </a:xfrm>
            <a:custGeom>
              <a:avLst/>
              <a:gdLst/>
              <a:ahLst/>
              <a:cxnLst/>
              <a:rect l="l" t="t" r="r" b="b"/>
              <a:pathLst>
                <a:path w="9119743" h="3620262">
                  <a:moveTo>
                    <a:pt x="8813800" y="368300"/>
                  </a:moveTo>
                  <a:cubicBezTo>
                    <a:pt x="8837422" y="368300"/>
                    <a:pt x="8860028" y="372872"/>
                    <a:pt x="8881872" y="381889"/>
                  </a:cubicBezTo>
                  <a:cubicBezTo>
                    <a:pt x="8903715" y="390906"/>
                    <a:pt x="8922893" y="403733"/>
                    <a:pt x="8939530" y="420370"/>
                  </a:cubicBezTo>
                  <a:cubicBezTo>
                    <a:pt x="8956167" y="437007"/>
                    <a:pt x="8968994" y="456311"/>
                    <a:pt x="8978011" y="478028"/>
                  </a:cubicBezTo>
                  <a:cubicBezTo>
                    <a:pt x="8987028" y="499745"/>
                    <a:pt x="8991600" y="522478"/>
                    <a:pt x="8991600" y="546100"/>
                  </a:cubicBezTo>
                  <a:lnTo>
                    <a:pt x="8991600" y="3263900"/>
                  </a:lnTo>
                  <a:cubicBezTo>
                    <a:pt x="8991600" y="3287522"/>
                    <a:pt x="8987028" y="3310128"/>
                    <a:pt x="8978011" y="3331972"/>
                  </a:cubicBezTo>
                  <a:cubicBezTo>
                    <a:pt x="8968994" y="3353815"/>
                    <a:pt x="8956167" y="3372993"/>
                    <a:pt x="8939530" y="3389630"/>
                  </a:cubicBezTo>
                  <a:cubicBezTo>
                    <a:pt x="8922892" y="3406267"/>
                    <a:pt x="8903588" y="3419094"/>
                    <a:pt x="8881872" y="3428111"/>
                  </a:cubicBezTo>
                  <a:cubicBezTo>
                    <a:pt x="8860155" y="3437128"/>
                    <a:pt x="8837422" y="3441700"/>
                    <a:pt x="8813800" y="3441700"/>
                  </a:cubicBezTo>
                  <a:lnTo>
                    <a:pt x="317500" y="3441700"/>
                  </a:lnTo>
                  <a:cubicBezTo>
                    <a:pt x="293878" y="3441700"/>
                    <a:pt x="271272" y="3437128"/>
                    <a:pt x="249428" y="3428111"/>
                  </a:cubicBezTo>
                  <a:cubicBezTo>
                    <a:pt x="227584" y="3419094"/>
                    <a:pt x="208407" y="3406267"/>
                    <a:pt x="191770" y="3389630"/>
                  </a:cubicBezTo>
                  <a:cubicBezTo>
                    <a:pt x="175133" y="3372993"/>
                    <a:pt x="162306" y="3353689"/>
                    <a:pt x="153289" y="3331972"/>
                  </a:cubicBezTo>
                  <a:cubicBezTo>
                    <a:pt x="144272" y="3310255"/>
                    <a:pt x="139700" y="3287522"/>
                    <a:pt x="139700" y="3263900"/>
                  </a:cubicBezTo>
                  <a:lnTo>
                    <a:pt x="139700" y="546100"/>
                  </a:lnTo>
                  <a:cubicBezTo>
                    <a:pt x="139700" y="522478"/>
                    <a:pt x="144272" y="499872"/>
                    <a:pt x="153289" y="478028"/>
                  </a:cubicBezTo>
                  <a:cubicBezTo>
                    <a:pt x="162306" y="456184"/>
                    <a:pt x="175133" y="437007"/>
                    <a:pt x="191770" y="420370"/>
                  </a:cubicBezTo>
                  <a:cubicBezTo>
                    <a:pt x="208407" y="403733"/>
                    <a:pt x="227711" y="390906"/>
                    <a:pt x="249428" y="381889"/>
                  </a:cubicBezTo>
                  <a:cubicBezTo>
                    <a:pt x="271145" y="372872"/>
                    <a:pt x="293878" y="368300"/>
                    <a:pt x="317500" y="368300"/>
                  </a:cubicBezTo>
                  <a:close/>
                  <a:moveTo>
                    <a:pt x="0" y="0"/>
                  </a:moveTo>
                  <a:lnTo>
                    <a:pt x="0" y="3620262"/>
                  </a:lnTo>
                  <a:lnTo>
                    <a:pt x="9119743" y="3620262"/>
                  </a:lnTo>
                  <a:lnTo>
                    <a:pt x="9119743" y="0"/>
                  </a:lnTo>
                  <a:close/>
                </a:path>
              </a:pathLst>
            </a:custGeom>
            <a:blipFill>
              <a:blip r:embed="rId7"/>
              <a:stretch>
                <a:fillRect l="-3331" r="-3441" b="-9450"/>
              </a:stretch>
            </a:blip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3718178" y="4846210"/>
            <a:ext cx="4765086" cy="1987352"/>
            <a:chOff x="0" y="0"/>
            <a:chExt cx="7430008" cy="3098800"/>
          </a:xfrm>
        </p:grpSpPr>
        <p:sp>
          <p:nvSpPr>
            <p:cNvPr id="36" name="Freeform 36"/>
            <p:cNvSpPr/>
            <p:nvPr/>
          </p:nvSpPr>
          <p:spPr>
            <a:xfrm>
              <a:off x="63500" y="63500"/>
              <a:ext cx="7303008" cy="2971800"/>
            </a:xfrm>
            <a:custGeom>
              <a:avLst/>
              <a:gdLst/>
              <a:ahLst/>
              <a:cxnLst/>
              <a:rect l="l" t="t" r="r" b="b"/>
              <a:pathLst>
                <a:path w="7303008" h="2971800">
                  <a:moveTo>
                    <a:pt x="0" y="0"/>
                  </a:moveTo>
                  <a:lnTo>
                    <a:pt x="7303008" y="0"/>
                  </a:lnTo>
                  <a:lnTo>
                    <a:pt x="7303008" y="2971800"/>
                  </a:lnTo>
                  <a:lnTo>
                    <a:pt x="0" y="2971800"/>
                  </a:ln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395986" y="339598"/>
              <a:ext cx="6639178" cy="2305304"/>
            </a:xfrm>
            <a:custGeom>
              <a:avLst/>
              <a:gdLst/>
              <a:ahLst/>
              <a:cxnLst/>
              <a:rect l="l" t="t" r="r" b="b"/>
              <a:pathLst>
                <a:path w="6639178" h="2305304">
                  <a:moveTo>
                    <a:pt x="127" y="2171827"/>
                  </a:moveTo>
                  <a:lnTo>
                    <a:pt x="127" y="133477"/>
                  </a:lnTo>
                  <a:cubicBezTo>
                    <a:pt x="127" y="124714"/>
                    <a:pt x="1016" y="116078"/>
                    <a:pt x="2667" y="107442"/>
                  </a:cubicBezTo>
                  <a:cubicBezTo>
                    <a:pt x="4318" y="98806"/>
                    <a:pt x="6858" y="90551"/>
                    <a:pt x="10287" y="82423"/>
                  </a:cubicBezTo>
                  <a:cubicBezTo>
                    <a:pt x="13716" y="74295"/>
                    <a:pt x="17780" y="66675"/>
                    <a:pt x="22606" y="59309"/>
                  </a:cubicBezTo>
                  <a:cubicBezTo>
                    <a:pt x="27432" y="51943"/>
                    <a:pt x="33020" y="45339"/>
                    <a:pt x="39243" y="39116"/>
                  </a:cubicBezTo>
                  <a:cubicBezTo>
                    <a:pt x="45466" y="32893"/>
                    <a:pt x="52197" y="27432"/>
                    <a:pt x="59436" y="22479"/>
                  </a:cubicBezTo>
                  <a:cubicBezTo>
                    <a:pt x="66675" y="17526"/>
                    <a:pt x="74422" y="13462"/>
                    <a:pt x="82550" y="10160"/>
                  </a:cubicBezTo>
                  <a:cubicBezTo>
                    <a:pt x="90678" y="6858"/>
                    <a:pt x="98933" y="4318"/>
                    <a:pt x="107569" y="2540"/>
                  </a:cubicBezTo>
                  <a:cubicBezTo>
                    <a:pt x="116205" y="762"/>
                    <a:pt x="124841" y="0"/>
                    <a:pt x="133604" y="0"/>
                  </a:cubicBezTo>
                  <a:lnTo>
                    <a:pt x="6505702" y="0"/>
                  </a:lnTo>
                  <a:cubicBezTo>
                    <a:pt x="6514465" y="0"/>
                    <a:pt x="6523101" y="889"/>
                    <a:pt x="6531737" y="2540"/>
                  </a:cubicBezTo>
                  <a:cubicBezTo>
                    <a:pt x="6540373" y="4191"/>
                    <a:pt x="6548628" y="6731"/>
                    <a:pt x="6556756" y="10160"/>
                  </a:cubicBezTo>
                  <a:cubicBezTo>
                    <a:pt x="6564883" y="13589"/>
                    <a:pt x="6572503" y="17653"/>
                    <a:pt x="6579870" y="22479"/>
                  </a:cubicBezTo>
                  <a:cubicBezTo>
                    <a:pt x="6587236" y="27305"/>
                    <a:pt x="6593839" y="32893"/>
                    <a:pt x="6600063" y="39116"/>
                  </a:cubicBezTo>
                  <a:cubicBezTo>
                    <a:pt x="6606287" y="45339"/>
                    <a:pt x="6611747" y="52070"/>
                    <a:pt x="6616700" y="59309"/>
                  </a:cubicBezTo>
                  <a:cubicBezTo>
                    <a:pt x="6621653" y="66548"/>
                    <a:pt x="6625717" y="74295"/>
                    <a:pt x="6629019" y="82423"/>
                  </a:cubicBezTo>
                  <a:cubicBezTo>
                    <a:pt x="6632320" y="90551"/>
                    <a:pt x="6634861" y="98806"/>
                    <a:pt x="6636638" y="107442"/>
                  </a:cubicBezTo>
                  <a:cubicBezTo>
                    <a:pt x="6638416" y="116078"/>
                    <a:pt x="6639178" y="124714"/>
                    <a:pt x="6639178" y="133477"/>
                  </a:cubicBezTo>
                  <a:lnTo>
                    <a:pt x="6639178" y="2171827"/>
                  </a:lnTo>
                  <a:cubicBezTo>
                    <a:pt x="6639178" y="2180590"/>
                    <a:pt x="6638289" y="2189226"/>
                    <a:pt x="6636638" y="2197862"/>
                  </a:cubicBezTo>
                  <a:cubicBezTo>
                    <a:pt x="6634987" y="2206498"/>
                    <a:pt x="6632447" y="2214753"/>
                    <a:pt x="6629019" y="2222881"/>
                  </a:cubicBezTo>
                  <a:cubicBezTo>
                    <a:pt x="6625590" y="2231009"/>
                    <a:pt x="6621525" y="2238629"/>
                    <a:pt x="6616700" y="2245995"/>
                  </a:cubicBezTo>
                  <a:cubicBezTo>
                    <a:pt x="6611875" y="2253361"/>
                    <a:pt x="6606286" y="2259965"/>
                    <a:pt x="6600063" y="2266188"/>
                  </a:cubicBezTo>
                  <a:cubicBezTo>
                    <a:pt x="6593840" y="2272411"/>
                    <a:pt x="6587109" y="2277872"/>
                    <a:pt x="6579870" y="2282825"/>
                  </a:cubicBezTo>
                  <a:cubicBezTo>
                    <a:pt x="6572631" y="2287778"/>
                    <a:pt x="6564884" y="2291842"/>
                    <a:pt x="6556756" y="2295144"/>
                  </a:cubicBezTo>
                  <a:cubicBezTo>
                    <a:pt x="6548627" y="2298446"/>
                    <a:pt x="6540373" y="2300986"/>
                    <a:pt x="6531737" y="2302764"/>
                  </a:cubicBezTo>
                  <a:cubicBezTo>
                    <a:pt x="6523101" y="2304542"/>
                    <a:pt x="6514465" y="2305304"/>
                    <a:pt x="6505702" y="2305304"/>
                  </a:cubicBezTo>
                  <a:lnTo>
                    <a:pt x="133477" y="2305304"/>
                  </a:lnTo>
                  <a:cubicBezTo>
                    <a:pt x="124714" y="2305304"/>
                    <a:pt x="116078" y="2304415"/>
                    <a:pt x="107442" y="2302764"/>
                  </a:cubicBezTo>
                  <a:cubicBezTo>
                    <a:pt x="98806" y="2301113"/>
                    <a:pt x="90551" y="2298573"/>
                    <a:pt x="82423" y="2295144"/>
                  </a:cubicBezTo>
                  <a:cubicBezTo>
                    <a:pt x="74295" y="2291715"/>
                    <a:pt x="66675" y="2287651"/>
                    <a:pt x="59309" y="2282825"/>
                  </a:cubicBezTo>
                  <a:cubicBezTo>
                    <a:pt x="51943" y="2277999"/>
                    <a:pt x="45339" y="2272411"/>
                    <a:pt x="39116" y="2266188"/>
                  </a:cubicBezTo>
                  <a:cubicBezTo>
                    <a:pt x="32893" y="2259965"/>
                    <a:pt x="27432" y="2253234"/>
                    <a:pt x="22479" y="2245995"/>
                  </a:cubicBezTo>
                  <a:cubicBezTo>
                    <a:pt x="17526" y="2238756"/>
                    <a:pt x="13462" y="2231009"/>
                    <a:pt x="10160" y="2222881"/>
                  </a:cubicBezTo>
                  <a:cubicBezTo>
                    <a:pt x="6858" y="2214753"/>
                    <a:pt x="4318" y="2206498"/>
                    <a:pt x="2540" y="2197862"/>
                  </a:cubicBezTo>
                  <a:cubicBezTo>
                    <a:pt x="762" y="2189226"/>
                    <a:pt x="0" y="2180590"/>
                    <a:pt x="0" y="21718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4120537" y="5379539"/>
            <a:ext cx="132925" cy="132925"/>
            <a:chOff x="0" y="0"/>
            <a:chExt cx="207264" cy="20726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7264" cy="207264"/>
            </a:xfrm>
            <a:custGeom>
              <a:avLst/>
              <a:gdLst/>
              <a:ahLst/>
              <a:cxnLst/>
              <a:rect l="l" t="t" r="r" b="b"/>
              <a:pathLst>
                <a:path w="207264" h="207264">
                  <a:moveTo>
                    <a:pt x="0" y="0"/>
                  </a:moveTo>
                  <a:lnTo>
                    <a:pt x="207264" y="0"/>
                  </a:lnTo>
                  <a:lnTo>
                    <a:pt x="207264" y="207264"/>
                  </a:lnTo>
                  <a:lnTo>
                    <a:pt x="0" y="2072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0" name="Freeform 40"/>
          <p:cNvSpPr/>
          <p:nvPr/>
        </p:nvSpPr>
        <p:spPr>
          <a:xfrm>
            <a:off x="4120537" y="5379539"/>
            <a:ext cx="132925" cy="132925"/>
          </a:xfrm>
          <a:custGeom>
            <a:avLst/>
            <a:gdLst/>
            <a:ahLst/>
            <a:cxnLst/>
            <a:rect l="l" t="t" r="r" b="b"/>
            <a:pathLst>
              <a:path w="207264" h="207264">
                <a:moveTo>
                  <a:pt x="0" y="0"/>
                </a:moveTo>
                <a:lnTo>
                  <a:pt x="207264" y="0"/>
                </a:lnTo>
                <a:lnTo>
                  <a:pt x="207264" y="207264"/>
                </a:lnTo>
                <a:lnTo>
                  <a:pt x="0" y="2072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4288648" y="5383449"/>
            <a:ext cx="920699" cy="154427"/>
          </a:xfrm>
          <a:custGeom>
            <a:avLst/>
            <a:gdLst/>
            <a:ahLst/>
            <a:cxnLst/>
            <a:rect l="l" t="t" r="r" b="b"/>
            <a:pathLst>
              <a:path w="1435608" h="240792">
                <a:moveTo>
                  <a:pt x="0" y="0"/>
                </a:moveTo>
                <a:lnTo>
                  <a:pt x="1435608" y="0"/>
                </a:lnTo>
                <a:lnTo>
                  <a:pt x="1435608" y="240792"/>
                </a:lnTo>
                <a:lnTo>
                  <a:pt x="0" y="2407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4288648" y="5383449"/>
            <a:ext cx="920699" cy="154427"/>
            <a:chOff x="0" y="0"/>
            <a:chExt cx="1435608" cy="24079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35608" cy="240792"/>
            </a:xfrm>
            <a:custGeom>
              <a:avLst/>
              <a:gdLst/>
              <a:ahLst/>
              <a:cxnLst/>
              <a:rect l="l" t="t" r="r" b="b"/>
              <a:pathLst>
                <a:path w="1435608" h="240792">
                  <a:moveTo>
                    <a:pt x="0" y="0"/>
                  </a:moveTo>
                  <a:lnTo>
                    <a:pt x="1435608" y="0"/>
                  </a:lnTo>
                  <a:lnTo>
                    <a:pt x="1435608" y="240792"/>
                  </a:lnTo>
                  <a:lnTo>
                    <a:pt x="0" y="24079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4" name="Freeform 44"/>
          <p:cNvSpPr/>
          <p:nvPr/>
        </p:nvSpPr>
        <p:spPr>
          <a:xfrm>
            <a:off x="3905024" y="6458575"/>
            <a:ext cx="4386599" cy="169711"/>
          </a:xfrm>
          <a:custGeom>
            <a:avLst/>
            <a:gdLst/>
            <a:ahLst/>
            <a:cxnLst/>
            <a:rect l="l" t="t" r="r" b="b"/>
            <a:pathLst>
              <a:path w="6839845" h="264624">
                <a:moveTo>
                  <a:pt x="0" y="0"/>
                </a:moveTo>
                <a:lnTo>
                  <a:pt x="6839845" y="0"/>
                </a:lnTo>
                <a:lnTo>
                  <a:pt x="6839845" y="264624"/>
                </a:lnTo>
                <a:lnTo>
                  <a:pt x="0" y="264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31" r="-3440" b="-162616"/>
            </a:stretch>
          </a:blipFill>
        </p:spPr>
      </p: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758905" y="6458574"/>
            <a:ext cx="4683639" cy="445689"/>
            <a:chOff x="0" y="0"/>
            <a:chExt cx="7303008" cy="69494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303008" cy="694944"/>
            </a:xfrm>
            <a:custGeom>
              <a:avLst/>
              <a:gdLst/>
              <a:ahLst/>
              <a:cxnLst/>
              <a:rect l="l" t="t" r="r" b="b"/>
              <a:pathLst>
                <a:path w="7303008" h="694944">
                  <a:moveTo>
                    <a:pt x="0" y="0"/>
                  </a:moveTo>
                  <a:lnTo>
                    <a:pt x="7303008" y="0"/>
                  </a:lnTo>
                  <a:lnTo>
                    <a:pt x="7303008" y="694944"/>
                  </a:lnTo>
                  <a:lnTo>
                    <a:pt x="0" y="69494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4121405" y="505554"/>
            <a:ext cx="4032284" cy="72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5"/>
              </a:lnSpc>
            </a:pPr>
            <a:r>
              <a:rPr lang="en-US" sz="1635" b="1" spc="47">
                <a:solidFill>
                  <a:srgbClr val="ABABAB"/>
                </a:solidFill>
                <a:latin typeface="Arial Bold"/>
                <a:ea typeface="Arial Bold"/>
                <a:cs typeface="Arial Bold"/>
                <a:sym typeface="Arial Bold"/>
              </a:rPr>
              <a:t>Predicting Stroke Risk Using Machine Learning Models</a:t>
            </a:r>
          </a:p>
          <a:p>
            <a:pPr algn="ctr">
              <a:lnSpc>
                <a:spcPts val="2164"/>
              </a:lnSpc>
            </a:pPr>
            <a:r>
              <a:rPr lang="en-US" sz="866">
                <a:solidFill>
                  <a:srgbClr val="ABABAB"/>
                </a:solidFill>
                <a:latin typeface="Arial"/>
                <a:ea typeface="Arial"/>
                <a:cs typeface="Arial"/>
                <a:sym typeface="Arial"/>
              </a:rPr>
              <a:t>A Data Science Approach to Early Stroke Detection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124649" y="1893755"/>
            <a:ext cx="246876" cy="18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>
                <a:solidFill>
                  <a:srgbClr val="3F51B5"/>
                </a:solidFill>
                <a:latin typeface="Arial"/>
                <a:ea typeface="Arial"/>
                <a:cs typeface="Arial"/>
                <a:sym typeface="Arial"/>
              </a:rPr>
              <a:t>🔍</a:t>
            </a: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124649" y="3222513"/>
            <a:ext cx="246876" cy="18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>
                <a:solidFill>
                  <a:srgbClr val="3F51B5"/>
                </a:solidFill>
                <a:latin typeface="Arial"/>
                <a:ea typeface="Arial"/>
                <a:cs typeface="Arial"/>
                <a:sym typeface="Arial"/>
              </a:rPr>
              <a:t>📊</a:t>
            </a: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248209" y="5323565"/>
            <a:ext cx="971865" cy="21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6"/>
              </a:lnSpc>
            </a:pP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 Methodology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575451" y="5527265"/>
            <a:ext cx="27696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4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366681" y="1890492"/>
            <a:ext cx="872122" cy="21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6"/>
              </a:lnSpc>
            </a:pP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407126" y="2094192"/>
            <a:ext cx="27696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4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366680" y="3246617"/>
            <a:ext cx="140442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Dataset Description</a:t>
            </a:r>
          </a:p>
          <a:p>
            <a:pPr>
              <a:lnSpc>
                <a:spcPts val="866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Gender Age Hypertension Heart Disease Marital Status Work Type Residence Type Average Glucose Level BMI Smoking Status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260279" y="5631112"/>
            <a:ext cx="1501829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1. DataCleaning&amp; Preprocessing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260280" y="5741069"/>
            <a:ext cx="129684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2. Handling Missing Values 3. Encoding Categorical Data 4. Feature Scaling 5. Model Selection 6. Performance Evaluation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124649" y="2198040"/>
            <a:ext cx="398623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Strokeis oneofthe world’s leading causes of death and disability. Early risk prediction can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124649" y="2307996"/>
            <a:ext cx="38160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drastically improve medical response and survival rates. This project applies advanced Machine Learning models to evaluate stroke risk using health and lifestyle factors.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124648" y="5351519"/>
            <a:ext cx="126028" cy="1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>
                <a:solidFill>
                  <a:srgbClr val="3F51B5"/>
                </a:solidFill>
                <a:latin typeface="Arimo"/>
                <a:ea typeface="Arimo"/>
                <a:cs typeface="Arimo"/>
                <a:sym typeface="Arimo"/>
              </a:rPr>
              <a:t>⚙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68372" y="111307"/>
            <a:ext cx="53788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11/21/25, 2:45 PM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868372" y="6653692"/>
            <a:ext cx="8526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file:///K:/AI_PRO/AIPRO.html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807588" y="111307"/>
            <a:ext cx="137709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Predicting Stroke Risk using Machine Learning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234544" y="6653692"/>
            <a:ext cx="924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5024" y="232130"/>
            <a:ext cx="4386599" cy="158825"/>
          </a:xfrm>
          <a:custGeom>
            <a:avLst/>
            <a:gdLst/>
            <a:ahLst/>
            <a:cxnLst/>
            <a:rect l="l" t="t" r="r" b="b"/>
            <a:pathLst>
              <a:path w="6839845" h="247650">
                <a:moveTo>
                  <a:pt x="0" y="0"/>
                </a:moveTo>
                <a:lnTo>
                  <a:pt x="6839845" y="0"/>
                </a:lnTo>
                <a:lnTo>
                  <a:pt x="6839845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1" t="-174461" r="-3440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758905" y="-44960"/>
            <a:ext cx="4683639" cy="435915"/>
            <a:chOff x="0" y="0"/>
            <a:chExt cx="7303008" cy="6797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03008" cy="679704"/>
            </a:xfrm>
            <a:custGeom>
              <a:avLst/>
              <a:gdLst/>
              <a:ahLst/>
              <a:cxnLst/>
              <a:rect l="l" t="t" r="r" b="b"/>
              <a:pathLst>
                <a:path w="7303008" h="679704">
                  <a:moveTo>
                    <a:pt x="0" y="0"/>
                  </a:moveTo>
                  <a:lnTo>
                    <a:pt x="7303008" y="0"/>
                  </a:lnTo>
                  <a:lnTo>
                    <a:pt x="7303008" y="679704"/>
                  </a:lnTo>
                  <a:lnTo>
                    <a:pt x="0" y="67970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905024" y="232130"/>
            <a:ext cx="4386599" cy="4256032"/>
            <a:chOff x="0" y="0"/>
            <a:chExt cx="9119794" cy="8848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19743" cy="8848344"/>
            </a:xfrm>
            <a:custGeom>
              <a:avLst/>
              <a:gdLst/>
              <a:ahLst/>
              <a:cxnLst/>
              <a:rect l="l" t="t" r="r" b="b"/>
              <a:pathLst>
                <a:path w="9119743" h="8848344">
                  <a:moveTo>
                    <a:pt x="0" y="0"/>
                  </a:moveTo>
                  <a:lnTo>
                    <a:pt x="0" y="8848344"/>
                  </a:lnTo>
                  <a:lnTo>
                    <a:pt x="9119743" y="8848344"/>
                  </a:lnTo>
                  <a:lnTo>
                    <a:pt x="9119743" y="0"/>
                  </a:lnTo>
                  <a:lnTo>
                    <a:pt x="8813800" y="0"/>
                  </a:lnTo>
                  <a:cubicBezTo>
                    <a:pt x="8837422" y="0"/>
                    <a:pt x="8860028" y="4572"/>
                    <a:pt x="8881872" y="13589"/>
                  </a:cubicBezTo>
                  <a:cubicBezTo>
                    <a:pt x="8903715" y="22606"/>
                    <a:pt x="8922893" y="35433"/>
                    <a:pt x="8939530" y="52070"/>
                  </a:cubicBezTo>
                  <a:cubicBezTo>
                    <a:pt x="8956167" y="68707"/>
                    <a:pt x="8968994" y="88011"/>
                    <a:pt x="8978011" y="109728"/>
                  </a:cubicBezTo>
                  <a:cubicBezTo>
                    <a:pt x="8987028" y="131445"/>
                    <a:pt x="8991600" y="154178"/>
                    <a:pt x="8991600" y="177800"/>
                  </a:cubicBezTo>
                  <a:lnTo>
                    <a:pt x="8991600" y="8153400"/>
                  </a:lnTo>
                  <a:cubicBezTo>
                    <a:pt x="8991600" y="8177022"/>
                    <a:pt x="8987028" y="8199628"/>
                    <a:pt x="8978011" y="8221472"/>
                  </a:cubicBezTo>
                  <a:cubicBezTo>
                    <a:pt x="8968994" y="8243315"/>
                    <a:pt x="8956167" y="8262493"/>
                    <a:pt x="8939530" y="8279130"/>
                  </a:cubicBezTo>
                  <a:cubicBezTo>
                    <a:pt x="8922892" y="8295767"/>
                    <a:pt x="8903588" y="8308594"/>
                    <a:pt x="8881872" y="8317611"/>
                  </a:cubicBezTo>
                  <a:cubicBezTo>
                    <a:pt x="8860155" y="8326628"/>
                    <a:pt x="8837422" y="8331200"/>
                    <a:pt x="8813800" y="8331200"/>
                  </a:cubicBezTo>
                  <a:lnTo>
                    <a:pt x="317500" y="8331200"/>
                  </a:lnTo>
                  <a:cubicBezTo>
                    <a:pt x="293878" y="8331200"/>
                    <a:pt x="271272" y="8326628"/>
                    <a:pt x="249428" y="8317611"/>
                  </a:cubicBezTo>
                  <a:cubicBezTo>
                    <a:pt x="227584" y="8308594"/>
                    <a:pt x="208407" y="8295767"/>
                    <a:pt x="191770" y="8279130"/>
                  </a:cubicBezTo>
                  <a:cubicBezTo>
                    <a:pt x="175133" y="8262492"/>
                    <a:pt x="162306" y="8243188"/>
                    <a:pt x="153289" y="8221472"/>
                  </a:cubicBezTo>
                  <a:cubicBezTo>
                    <a:pt x="144272" y="8199755"/>
                    <a:pt x="139700" y="8177022"/>
                    <a:pt x="139700" y="8153400"/>
                  </a:cubicBezTo>
                  <a:lnTo>
                    <a:pt x="139700" y="177800"/>
                  </a:lnTo>
                  <a:cubicBezTo>
                    <a:pt x="139700" y="154178"/>
                    <a:pt x="144272" y="131572"/>
                    <a:pt x="153289" y="109728"/>
                  </a:cubicBezTo>
                  <a:cubicBezTo>
                    <a:pt x="162306" y="87884"/>
                    <a:pt x="175133" y="68707"/>
                    <a:pt x="191770" y="52070"/>
                  </a:cubicBezTo>
                  <a:cubicBezTo>
                    <a:pt x="208407" y="35433"/>
                    <a:pt x="227711" y="22606"/>
                    <a:pt x="249428" y="13589"/>
                  </a:cubicBezTo>
                  <a:cubicBezTo>
                    <a:pt x="271145" y="4572"/>
                    <a:pt x="293878" y="0"/>
                    <a:pt x="317500" y="0"/>
                  </a:cubicBezTo>
                  <a:close/>
                </a:path>
              </a:pathLst>
            </a:custGeom>
            <a:blipFill>
              <a:blip r:embed="rId3"/>
              <a:stretch>
                <a:fillRect l="-3331" t="-4122" r="-3441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718178" y="15963"/>
            <a:ext cx="4765086" cy="4512920"/>
            <a:chOff x="0" y="0"/>
            <a:chExt cx="7430008" cy="7036816"/>
          </a:xfrm>
        </p:grpSpPr>
        <p:sp>
          <p:nvSpPr>
            <p:cNvPr id="8" name="Freeform 8"/>
            <p:cNvSpPr/>
            <p:nvPr/>
          </p:nvSpPr>
          <p:spPr>
            <a:xfrm>
              <a:off x="63500" y="63500"/>
              <a:ext cx="7303008" cy="6909816"/>
            </a:xfrm>
            <a:custGeom>
              <a:avLst/>
              <a:gdLst/>
              <a:ahLst/>
              <a:cxnLst/>
              <a:rect l="l" t="t" r="r" b="b"/>
              <a:pathLst>
                <a:path w="7303008" h="6909816">
                  <a:moveTo>
                    <a:pt x="0" y="0"/>
                  </a:moveTo>
                  <a:lnTo>
                    <a:pt x="7303008" y="0"/>
                  </a:lnTo>
                  <a:lnTo>
                    <a:pt x="7303008" y="6909816"/>
                  </a:lnTo>
                  <a:lnTo>
                    <a:pt x="0" y="69098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95986" y="336931"/>
              <a:ext cx="6639178" cy="6248654"/>
            </a:xfrm>
            <a:custGeom>
              <a:avLst/>
              <a:gdLst/>
              <a:ahLst/>
              <a:cxnLst/>
              <a:rect l="l" t="t" r="r" b="b"/>
              <a:pathLst>
                <a:path w="6639178" h="6248654">
                  <a:moveTo>
                    <a:pt x="127" y="6115177"/>
                  </a:moveTo>
                  <a:lnTo>
                    <a:pt x="127" y="133477"/>
                  </a:lnTo>
                  <a:cubicBezTo>
                    <a:pt x="127" y="124714"/>
                    <a:pt x="1016" y="116078"/>
                    <a:pt x="2667" y="107442"/>
                  </a:cubicBezTo>
                  <a:cubicBezTo>
                    <a:pt x="4318" y="98806"/>
                    <a:pt x="6858" y="90551"/>
                    <a:pt x="10287" y="82423"/>
                  </a:cubicBezTo>
                  <a:cubicBezTo>
                    <a:pt x="13716" y="74295"/>
                    <a:pt x="17780" y="66675"/>
                    <a:pt x="22606" y="59309"/>
                  </a:cubicBezTo>
                  <a:cubicBezTo>
                    <a:pt x="27432" y="51943"/>
                    <a:pt x="33020" y="45339"/>
                    <a:pt x="39243" y="39116"/>
                  </a:cubicBezTo>
                  <a:cubicBezTo>
                    <a:pt x="45466" y="32893"/>
                    <a:pt x="52197" y="27432"/>
                    <a:pt x="59436" y="22479"/>
                  </a:cubicBezTo>
                  <a:cubicBezTo>
                    <a:pt x="66675" y="17526"/>
                    <a:pt x="74422" y="13462"/>
                    <a:pt x="82550" y="10160"/>
                  </a:cubicBezTo>
                  <a:cubicBezTo>
                    <a:pt x="90678" y="6858"/>
                    <a:pt x="98933" y="4318"/>
                    <a:pt x="107569" y="2540"/>
                  </a:cubicBezTo>
                  <a:cubicBezTo>
                    <a:pt x="116205" y="762"/>
                    <a:pt x="124841" y="0"/>
                    <a:pt x="133604" y="0"/>
                  </a:cubicBezTo>
                  <a:lnTo>
                    <a:pt x="6505702" y="0"/>
                  </a:lnTo>
                  <a:cubicBezTo>
                    <a:pt x="6514465" y="0"/>
                    <a:pt x="6523101" y="889"/>
                    <a:pt x="6531737" y="2540"/>
                  </a:cubicBezTo>
                  <a:cubicBezTo>
                    <a:pt x="6540373" y="4191"/>
                    <a:pt x="6548628" y="6731"/>
                    <a:pt x="6556756" y="10160"/>
                  </a:cubicBezTo>
                  <a:cubicBezTo>
                    <a:pt x="6564883" y="13589"/>
                    <a:pt x="6572503" y="17653"/>
                    <a:pt x="6579870" y="22479"/>
                  </a:cubicBezTo>
                  <a:cubicBezTo>
                    <a:pt x="6587236" y="27305"/>
                    <a:pt x="6593839" y="32893"/>
                    <a:pt x="6600063" y="39116"/>
                  </a:cubicBezTo>
                  <a:cubicBezTo>
                    <a:pt x="6606287" y="45339"/>
                    <a:pt x="6611747" y="52070"/>
                    <a:pt x="6616700" y="59309"/>
                  </a:cubicBezTo>
                  <a:cubicBezTo>
                    <a:pt x="6621653" y="66548"/>
                    <a:pt x="6625717" y="74295"/>
                    <a:pt x="6629019" y="82423"/>
                  </a:cubicBezTo>
                  <a:cubicBezTo>
                    <a:pt x="6632320" y="90551"/>
                    <a:pt x="6634861" y="98806"/>
                    <a:pt x="6636638" y="107442"/>
                  </a:cubicBezTo>
                  <a:cubicBezTo>
                    <a:pt x="6638416" y="116078"/>
                    <a:pt x="6639178" y="124714"/>
                    <a:pt x="6639178" y="133477"/>
                  </a:cubicBezTo>
                  <a:lnTo>
                    <a:pt x="6639178" y="6115177"/>
                  </a:lnTo>
                  <a:cubicBezTo>
                    <a:pt x="6639178" y="6123940"/>
                    <a:pt x="6638289" y="6132576"/>
                    <a:pt x="6636638" y="6141212"/>
                  </a:cubicBezTo>
                  <a:cubicBezTo>
                    <a:pt x="6634987" y="6149848"/>
                    <a:pt x="6632447" y="6158103"/>
                    <a:pt x="6629019" y="6166231"/>
                  </a:cubicBezTo>
                  <a:cubicBezTo>
                    <a:pt x="6625590" y="6174359"/>
                    <a:pt x="6621525" y="6181979"/>
                    <a:pt x="6616700" y="6189345"/>
                  </a:cubicBezTo>
                  <a:cubicBezTo>
                    <a:pt x="6611875" y="6196711"/>
                    <a:pt x="6606286" y="6203315"/>
                    <a:pt x="6600063" y="6209538"/>
                  </a:cubicBezTo>
                  <a:cubicBezTo>
                    <a:pt x="6593840" y="6215762"/>
                    <a:pt x="6587109" y="6221222"/>
                    <a:pt x="6579870" y="6226175"/>
                  </a:cubicBezTo>
                  <a:cubicBezTo>
                    <a:pt x="6572631" y="6231129"/>
                    <a:pt x="6564884" y="6235193"/>
                    <a:pt x="6556756" y="6238494"/>
                  </a:cubicBezTo>
                  <a:cubicBezTo>
                    <a:pt x="6548627" y="6241795"/>
                    <a:pt x="6540373" y="6244336"/>
                    <a:pt x="6531737" y="6246114"/>
                  </a:cubicBezTo>
                  <a:cubicBezTo>
                    <a:pt x="6523101" y="6247891"/>
                    <a:pt x="6514465" y="6248654"/>
                    <a:pt x="6505702" y="6248654"/>
                  </a:cubicBezTo>
                  <a:lnTo>
                    <a:pt x="133477" y="6248654"/>
                  </a:lnTo>
                  <a:cubicBezTo>
                    <a:pt x="124714" y="6248654"/>
                    <a:pt x="116078" y="6247765"/>
                    <a:pt x="107442" y="6246114"/>
                  </a:cubicBezTo>
                  <a:cubicBezTo>
                    <a:pt x="98806" y="6244463"/>
                    <a:pt x="90551" y="6241922"/>
                    <a:pt x="82423" y="6238494"/>
                  </a:cubicBezTo>
                  <a:cubicBezTo>
                    <a:pt x="74295" y="6235066"/>
                    <a:pt x="66675" y="6231001"/>
                    <a:pt x="59309" y="6226175"/>
                  </a:cubicBezTo>
                  <a:cubicBezTo>
                    <a:pt x="51943" y="6221350"/>
                    <a:pt x="45339" y="6215761"/>
                    <a:pt x="39116" y="6209538"/>
                  </a:cubicBezTo>
                  <a:cubicBezTo>
                    <a:pt x="32893" y="6203316"/>
                    <a:pt x="27432" y="6196584"/>
                    <a:pt x="22479" y="6189345"/>
                  </a:cubicBezTo>
                  <a:cubicBezTo>
                    <a:pt x="17526" y="6182106"/>
                    <a:pt x="13462" y="6174359"/>
                    <a:pt x="10160" y="6166231"/>
                  </a:cubicBezTo>
                  <a:cubicBezTo>
                    <a:pt x="6858" y="6158103"/>
                    <a:pt x="4318" y="6149848"/>
                    <a:pt x="2540" y="6141212"/>
                  </a:cubicBezTo>
                  <a:cubicBezTo>
                    <a:pt x="762" y="6132576"/>
                    <a:pt x="0" y="6123940"/>
                    <a:pt x="0" y="61151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57987" y="1184656"/>
              <a:ext cx="6139052" cy="1171829"/>
            </a:xfrm>
            <a:custGeom>
              <a:avLst/>
              <a:gdLst/>
              <a:ahLst/>
              <a:cxnLst/>
              <a:rect l="l" t="t" r="r" b="b"/>
              <a:pathLst>
                <a:path w="6139052" h="1171829">
                  <a:moveTo>
                    <a:pt x="0" y="1095502"/>
                  </a:moveTo>
                  <a:lnTo>
                    <a:pt x="0" y="76327"/>
                  </a:lnTo>
                  <a:cubicBezTo>
                    <a:pt x="0" y="71374"/>
                    <a:pt x="381" y="66421"/>
                    <a:pt x="1016" y="61468"/>
                  </a:cubicBezTo>
                  <a:cubicBezTo>
                    <a:pt x="1651" y="56515"/>
                    <a:pt x="2667" y="51816"/>
                    <a:pt x="3937" y="47117"/>
                  </a:cubicBezTo>
                  <a:cubicBezTo>
                    <a:pt x="5207" y="42418"/>
                    <a:pt x="6858" y="38100"/>
                    <a:pt x="8763" y="33909"/>
                  </a:cubicBezTo>
                  <a:cubicBezTo>
                    <a:pt x="10668" y="29718"/>
                    <a:pt x="12827" y="25908"/>
                    <a:pt x="15240" y="22352"/>
                  </a:cubicBezTo>
                  <a:cubicBezTo>
                    <a:pt x="17653" y="18796"/>
                    <a:pt x="20320" y="15621"/>
                    <a:pt x="23241" y="12827"/>
                  </a:cubicBezTo>
                  <a:cubicBezTo>
                    <a:pt x="26162" y="10033"/>
                    <a:pt x="29083" y="7747"/>
                    <a:pt x="32258" y="5842"/>
                  </a:cubicBezTo>
                  <a:cubicBezTo>
                    <a:pt x="35433" y="3937"/>
                    <a:pt x="38735" y="2540"/>
                    <a:pt x="42037" y="1524"/>
                  </a:cubicBezTo>
                  <a:cubicBezTo>
                    <a:pt x="45339" y="508"/>
                    <a:pt x="48768" y="0"/>
                    <a:pt x="52197" y="0"/>
                  </a:cubicBezTo>
                  <a:lnTo>
                    <a:pt x="6062726" y="0"/>
                  </a:lnTo>
                  <a:cubicBezTo>
                    <a:pt x="6067679" y="0"/>
                    <a:pt x="6072632" y="508"/>
                    <a:pt x="6077585" y="1524"/>
                  </a:cubicBezTo>
                  <a:cubicBezTo>
                    <a:pt x="6082537" y="2540"/>
                    <a:pt x="6087237" y="3937"/>
                    <a:pt x="6091936" y="5842"/>
                  </a:cubicBezTo>
                  <a:cubicBezTo>
                    <a:pt x="6096635" y="7747"/>
                    <a:pt x="6100953" y="10160"/>
                    <a:pt x="6105144" y="12827"/>
                  </a:cubicBezTo>
                  <a:cubicBezTo>
                    <a:pt x="6109334" y="15494"/>
                    <a:pt x="6113145" y="18796"/>
                    <a:pt x="6116700" y="22352"/>
                  </a:cubicBezTo>
                  <a:cubicBezTo>
                    <a:pt x="6120256" y="25908"/>
                    <a:pt x="6123432" y="29718"/>
                    <a:pt x="6126225" y="33909"/>
                  </a:cubicBezTo>
                  <a:cubicBezTo>
                    <a:pt x="6129019" y="38100"/>
                    <a:pt x="6131306" y="42418"/>
                    <a:pt x="6133210" y="47117"/>
                  </a:cubicBezTo>
                  <a:cubicBezTo>
                    <a:pt x="6135115" y="51816"/>
                    <a:pt x="6136512" y="56515"/>
                    <a:pt x="6137528" y="61468"/>
                  </a:cubicBezTo>
                  <a:cubicBezTo>
                    <a:pt x="6138545" y="66421"/>
                    <a:pt x="6139052" y="71374"/>
                    <a:pt x="6139052" y="76327"/>
                  </a:cubicBezTo>
                  <a:lnTo>
                    <a:pt x="6139052" y="1095502"/>
                  </a:lnTo>
                  <a:cubicBezTo>
                    <a:pt x="6139052" y="1100455"/>
                    <a:pt x="6138545" y="1105408"/>
                    <a:pt x="6137528" y="1110361"/>
                  </a:cubicBezTo>
                  <a:cubicBezTo>
                    <a:pt x="6136512" y="1115314"/>
                    <a:pt x="6135115" y="1120013"/>
                    <a:pt x="6133210" y="1124712"/>
                  </a:cubicBezTo>
                  <a:cubicBezTo>
                    <a:pt x="6131305" y="1129411"/>
                    <a:pt x="6128892" y="1133729"/>
                    <a:pt x="6126225" y="1137920"/>
                  </a:cubicBezTo>
                  <a:cubicBezTo>
                    <a:pt x="6123559" y="1142111"/>
                    <a:pt x="6120257" y="1145921"/>
                    <a:pt x="6116700" y="1149477"/>
                  </a:cubicBezTo>
                  <a:cubicBezTo>
                    <a:pt x="6113144" y="1153033"/>
                    <a:pt x="6109334" y="1156208"/>
                    <a:pt x="6105144" y="1159002"/>
                  </a:cubicBezTo>
                  <a:cubicBezTo>
                    <a:pt x="6100953" y="1161796"/>
                    <a:pt x="6096635" y="1164082"/>
                    <a:pt x="6091936" y="1165987"/>
                  </a:cubicBezTo>
                  <a:cubicBezTo>
                    <a:pt x="6087237" y="1167892"/>
                    <a:pt x="6082538" y="1169289"/>
                    <a:pt x="6077585" y="1170305"/>
                  </a:cubicBezTo>
                  <a:cubicBezTo>
                    <a:pt x="6072632" y="1171321"/>
                    <a:pt x="6067678" y="1171829"/>
                    <a:pt x="6062726" y="1171829"/>
                  </a:cubicBezTo>
                  <a:lnTo>
                    <a:pt x="52451" y="1171829"/>
                  </a:lnTo>
                  <a:cubicBezTo>
                    <a:pt x="49022" y="1171829"/>
                    <a:pt x="45593" y="1171321"/>
                    <a:pt x="42291" y="1170305"/>
                  </a:cubicBezTo>
                  <a:cubicBezTo>
                    <a:pt x="38989" y="1169289"/>
                    <a:pt x="35687" y="1167892"/>
                    <a:pt x="32512" y="1165987"/>
                  </a:cubicBezTo>
                  <a:cubicBezTo>
                    <a:pt x="29337" y="1164082"/>
                    <a:pt x="26289" y="1161669"/>
                    <a:pt x="23495" y="1159002"/>
                  </a:cubicBezTo>
                  <a:cubicBezTo>
                    <a:pt x="20701" y="1156335"/>
                    <a:pt x="18034" y="1153033"/>
                    <a:pt x="15494" y="1149477"/>
                  </a:cubicBezTo>
                  <a:cubicBezTo>
                    <a:pt x="12954" y="1145921"/>
                    <a:pt x="10922" y="1142111"/>
                    <a:pt x="9017" y="1137920"/>
                  </a:cubicBezTo>
                  <a:cubicBezTo>
                    <a:pt x="7112" y="1133729"/>
                    <a:pt x="5461" y="1129411"/>
                    <a:pt x="4191" y="1124712"/>
                  </a:cubicBezTo>
                  <a:cubicBezTo>
                    <a:pt x="2921" y="1120013"/>
                    <a:pt x="1905" y="1115314"/>
                    <a:pt x="1270" y="1110361"/>
                  </a:cubicBezTo>
                  <a:cubicBezTo>
                    <a:pt x="635" y="1105408"/>
                    <a:pt x="254" y="1100455"/>
                    <a:pt x="254" y="10955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155479" y="775802"/>
            <a:ext cx="3921766" cy="751366"/>
            <a:chOff x="0" y="0"/>
            <a:chExt cx="8153400" cy="1562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53399" cy="1562100"/>
            </a:xfrm>
            <a:custGeom>
              <a:avLst/>
              <a:gdLst/>
              <a:ahLst/>
              <a:cxnLst/>
              <a:rect l="l" t="t" r="r" b="b"/>
              <a:pathLst>
                <a:path w="8153399" h="1562100">
                  <a:moveTo>
                    <a:pt x="38100" y="0"/>
                  </a:moveTo>
                  <a:cubicBezTo>
                    <a:pt x="33020" y="0"/>
                    <a:pt x="28194" y="2540"/>
                    <a:pt x="23495" y="7747"/>
                  </a:cubicBezTo>
                  <a:cubicBezTo>
                    <a:pt x="18796" y="12954"/>
                    <a:pt x="14732" y="20193"/>
                    <a:pt x="11176" y="29718"/>
                  </a:cubicBezTo>
                  <a:cubicBezTo>
                    <a:pt x="7620" y="39243"/>
                    <a:pt x="4826" y="50292"/>
                    <a:pt x="2921" y="62738"/>
                  </a:cubicBezTo>
                  <a:cubicBezTo>
                    <a:pt x="1016" y="75184"/>
                    <a:pt x="0" y="88138"/>
                    <a:pt x="0" y="101600"/>
                  </a:cubicBezTo>
                  <a:lnTo>
                    <a:pt x="0" y="1460500"/>
                  </a:lnTo>
                  <a:cubicBezTo>
                    <a:pt x="0" y="1473962"/>
                    <a:pt x="1016" y="1486916"/>
                    <a:pt x="2921" y="1499362"/>
                  </a:cubicBezTo>
                  <a:cubicBezTo>
                    <a:pt x="4826" y="1511808"/>
                    <a:pt x="7620" y="1522857"/>
                    <a:pt x="11176" y="1532382"/>
                  </a:cubicBezTo>
                  <a:cubicBezTo>
                    <a:pt x="14732" y="1541907"/>
                    <a:pt x="18923" y="1549273"/>
                    <a:pt x="23495" y="1554353"/>
                  </a:cubicBezTo>
                  <a:cubicBezTo>
                    <a:pt x="28067" y="1559433"/>
                    <a:pt x="33020" y="1562100"/>
                    <a:pt x="38100" y="1562100"/>
                  </a:cubicBezTo>
                  <a:lnTo>
                    <a:pt x="8051800" y="1562100"/>
                  </a:lnTo>
                  <a:cubicBezTo>
                    <a:pt x="8065262" y="1562100"/>
                    <a:pt x="8078216" y="1559560"/>
                    <a:pt x="8090662" y="1554353"/>
                  </a:cubicBezTo>
                  <a:cubicBezTo>
                    <a:pt x="8103108" y="1549146"/>
                    <a:pt x="8114157" y="1541907"/>
                    <a:pt x="8123682" y="1532382"/>
                  </a:cubicBezTo>
                  <a:cubicBezTo>
                    <a:pt x="8133207" y="1522857"/>
                    <a:pt x="8140573" y="1511808"/>
                    <a:pt x="8145652" y="1499362"/>
                  </a:cubicBezTo>
                  <a:cubicBezTo>
                    <a:pt x="8150732" y="1486916"/>
                    <a:pt x="8153399" y="1473962"/>
                    <a:pt x="8153399" y="1460500"/>
                  </a:cubicBezTo>
                  <a:lnTo>
                    <a:pt x="8153399" y="101600"/>
                  </a:lnTo>
                  <a:cubicBezTo>
                    <a:pt x="8153399" y="88138"/>
                    <a:pt x="8150859" y="75184"/>
                    <a:pt x="8145652" y="62738"/>
                  </a:cubicBezTo>
                  <a:cubicBezTo>
                    <a:pt x="8140446" y="50292"/>
                    <a:pt x="8133207" y="39243"/>
                    <a:pt x="8123682" y="29718"/>
                  </a:cubicBezTo>
                  <a:cubicBezTo>
                    <a:pt x="8114157" y="20193"/>
                    <a:pt x="8103108" y="12827"/>
                    <a:pt x="8090662" y="7747"/>
                  </a:cubicBezTo>
                  <a:cubicBezTo>
                    <a:pt x="8078216" y="2667"/>
                    <a:pt x="8065262" y="0"/>
                    <a:pt x="8051800" y="0"/>
                  </a:cubicBezTo>
                  <a:close/>
                </a:path>
              </a:pathLst>
            </a:custGeom>
            <a:blipFill>
              <a:blip r:embed="rId4"/>
              <a:stretch>
                <a:fillRect l="-1987" t="-10373" r="-1987" b="-10341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4036807" y="657128"/>
            <a:ext cx="4159106" cy="1741539"/>
          </a:xfrm>
          <a:custGeom>
            <a:avLst/>
            <a:gdLst/>
            <a:ahLst/>
            <a:cxnLst/>
            <a:rect l="l" t="t" r="r" b="b"/>
            <a:pathLst>
              <a:path w="6485125" h="2715511">
                <a:moveTo>
                  <a:pt x="0" y="0"/>
                </a:moveTo>
                <a:lnTo>
                  <a:pt x="6485125" y="0"/>
                </a:lnTo>
                <a:lnTo>
                  <a:pt x="6485125" y="2715511"/>
                </a:lnTo>
                <a:lnTo>
                  <a:pt x="0" y="2715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4155479" y="1600472"/>
            <a:ext cx="3921766" cy="757475"/>
            <a:chOff x="0" y="0"/>
            <a:chExt cx="8153400" cy="1574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53399" cy="1574800"/>
            </a:xfrm>
            <a:custGeom>
              <a:avLst/>
              <a:gdLst/>
              <a:ahLst/>
              <a:cxnLst/>
              <a:rect l="l" t="t" r="r" b="b"/>
              <a:pathLst>
                <a:path w="8153399" h="1574800">
                  <a:moveTo>
                    <a:pt x="38100" y="0"/>
                  </a:moveTo>
                  <a:cubicBezTo>
                    <a:pt x="33020" y="0"/>
                    <a:pt x="28194" y="2540"/>
                    <a:pt x="23495" y="7747"/>
                  </a:cubicBezTo>
                  <a:cubicBezTo>
                    <a:pt x="18796" y="12954"/>
                    <a:pt x="14732" y="20193"/>
                    <a:pt x="11176" y="29718"/>
                  </a:cubicBezTo>
                  <a:cubicBezTo>
                    <a:pt x="7620" y="39243"/>
                    <a:pt x="4826" y="50292"/>
                    <a:pt x="2921" y="62738"/>
                  </a:cubicBezTo>
                  <a:cubicBezTo>
                    <a:pt x="1016" y="75184"/>
                    <a:pt x="0" y="88138"/>
                    <a:pt x="0" y="101600"/>
                  </a:cubicBezTo>
                  <a:lnTo>
                    <a:pt x="0" y="1473200"/>
                  </a:lnTo>
                  <a:cubicBezTo>
                    <a:pt x="0" y="1486662"/>
                    <a:pt x="1016" y="1499616"/>
                    <a:pt x="2921" y="1512062"/>
                  </a:cubicBezTo>
                  <a:cubicBezTo>
                    <a:pt x="4826" y="1524508"/>
                    <a:pt x="7620" y="1535557"/>
                    <a:pt x="11176" y="1545082"/>
                  </a:cubicBezTo>
                  <a:cubicBezTo>
                    <a:pt x="14732" y="1554607"/>
                    <a:pt x="18923" y="1561973"/>
                    <a:pt x="23495" y="1567053"/>
                  </a:cubicBezTo>
                  <a:cubicBezTo>
                    <a:pt x="28067" y="1572133"/>
                    <a:pt x="33020" y="1574800"/>
                    <a:pt x="38100" y="1574800"/>
                  </a:cubicBezTo>
                  <a:lnTo>
                    <a:pt x="8051800" y="1574800"/>
                  </a:lnTo>
                  <a:cubicBezTo>
                    <a:pt x="8065262" y="1574800"/>
                    <a:pt x="8078216" y="1572260"/>
                    <a:pt x="8090662" y="1567053"/>
                  </a:cubicBezTo>
                  <a:cubicBezTo>
                    <a:pt x="8103108" y="1561846"/>
                    <a:pt x="8114157" y="1554607"/>
                    <a:pt x="8123682" y="1545082"/>
                  </a:cubicBezTo>
                  <a:cubicBezTo>
                    <a:pt x="8133207" y="1535557"/>
                    <a:pt x="8140573" y="1524508"/>
                    <a:pt x="8145652" y="1512062"/>
                  </a:cubicBezTo>
                  <a:cubicBezTo>
                    <a:pt x="8150732" y="1499616"/>
                    <a:pt x="8153399" y="1486662"/>
                    <a:pt x="8153399" y="1473200"/>
                  </a:cubicBezTo>
                  <a:lnTo>
                    <a:pt x="8153399" y="101600"/>
                  </a:lnTo>
                  <a:cubicBezTo>
                    <a:pt x="8153399" y="88138"/>
                    <a:pt x="8150859" y="75184"/>
                    <a:pt x="8145652" y="62738"/>
                  </a:cubicBezTo>
                  <a:cubicBezTo>
                    <a:pt x="8140446" y="50292"/>
                    <a:pt x="8133207" y="39243"/>
                    <a:pt x="8123682" y="29718"/>
                  </a:cubicBezTo>
                  <a:cubicBezTo>
                    <a:pt x="8114157" y="20193"/>
                    <a:pt x="8103108" y="12827"/>
                    <a:pt x="8090662" y="7747"/>
                  </a:cubicBezTo>
                  <a:cubicBezTo>
                    <a:pt x="8078216" y="2667"/>
                    <a:pt x="8065262" y="0"/>
                    <a:pt x="8051800" y="0"/>
                  </a:cubicBezTo>
                  <a:close/>
                </a:path>
              </a:pathLst>
            </a:custGeom>
            <a:blipFill>
              <a:blip r:embed="rId7"/>
              <a:stretch>
                <a:fillRect l="-1987" t="-10258" r="-1987" b="-10258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4036807" y="1482043"/>
            <a:ext cx="4159106" cy="1741295"/>
          </a:xfrm>
          <a:custGeom>
            <a:avLst/>
            <a:gdLst/>
            <a:ahLst/>
            <a:cxnLst/>
            <a:rect l="l" t="t" r="r" b="b"/>
            <a:pathLst>
              <a:path w="6485125" h="2715130">
                <a:moveTo>
                  <a:pt x="0" y="0"/>
                </a:moveTo>
                <a:lnTo>
                  <a:pt x="6485125" y="0"/>
                </a:lnTo>
                <a:lnTo>
                  <a:pt x="6485125" y="2715130"/>
                </a:lnTo>
                <a:lnTo>
                  <a:pt x="0" y="27151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155479" y="2431251"/>
            <a:ext cx="3921766" cy="751366"/>
            <a:chOff x="0" y="0"/>
            <a:chExt cx="8153400" cy="156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53399" cy="1562100"/>
            </a:xfrm>
            <a:custGeom>
              <a:avLst/>
              <a:gdLst/>
              <a:ahLst/>
              <a:cxnLst/>
              <a:rect l="l" t="t" r="r" b="b"/>
              <a:pathLst>
                <a:path w="8153399" h="1562100">
                  <a:moveTo>
                    <a:pt x="38100" y="0"/>
                  </a:moveTo>
                  <a:cubicBezTo>
                    <a:pt x="33020" y="0"/>
                    <a:pt x="28194" y="2540"/>
                    <a:pt x="23495" y="7747"/>
                  </a:cubicBezTo>
                  <a:cubicBezTo>
                    <a:pt x="18796" y="12954"/>
                    <a:pt x="14732" y="20193"/>
                    <a:pt x="11176" y="29718"/>
                  </a:cubicBezTo>
                  <a:cubicBezTo>
                    <a:pt x="7620" y="39243"/>
                    <a:pt x="4826" y="50292"/>
                    <a:pt x="2921" y="62738"/>
                  </a:cubicBezTo>
                  <a:cubicBezTo>
                    <a:pt x="1016" y="75184"/>
                    <a:pt x="0" y="88138"/>
                    <a:pt x="0" y="101600"/>
                  </a:cubicBezTo>
                  <a:lnTo>
                    <a:pt x="0" y="1460500"/>
                  </a:lnTo>
                  <a:cubicBezTo>
                    <a:pt x="0" y="1473962"/>
                    <a:pt x="1016" y="1486916"/>
                    <a:pt x="2921" y="1499362"/>
                  </a:cubicBezTo>
                  <a:cubicBezTo>
                    <a:pt x="4826" y="1511808"/>
                    <a:pt x="7620" y="1522857"/>
                    <a:pt x="11176" y="1532382"/>
                  </a:cubicBezTo>
                  <a:cubicBezTo>
                    <a:pt x="14732" y="1541907"/>
                    <a:pt x="18923" y="1549273"/>
                    <a:pt x="23495" y="1554353"/>
                  </a:cubicBezTo>
                  <a:cubicBezTo>
                    <a:pt x="28067" y="1559433"/>
                    <a:pt x="33020" y="1562100"/>
                    <a:pt x="38100" y="1562100"/>
                  </a:cubicBezTo>
                  <a:lnTo>
                    <a:pt x="8051800" y="1562100"/>
                  </a:lnTo>
                  <a:cubicBezTo>
                    <a:pt x="8065262" y="1562100"/>
                    <a:pt x="8078216" y="1559560"/>
                    <a:pt x="8090662" y="1554353"/>
                  </a:cubicBezTo>
                  <a:cubicBezTo>
                    <a:pt x="8103108" y="1549146"/>
                    <a:pt x="8114157" y="1541907"/>
                    <a:pt x="8123682" y="1532382"/>
                  </a:cubicBezTo>
                  <a:cubicBezTo>
                    <a:pt x="8133207" y="1522857"/>
                    <a:pt x="8140573" y="1511808"/>
                    <a:pt x="8145652" y="1499362"/>
                  </a:cubicBezTo>
                  <a:cubicBezTo>
                    <a:pt x="8150732" y="1486916"/>
                    <a:pt x="8153399" y="1473962"/>
                    <a:pt x="8153399" y="1460500"/>
                  </a:cubicBezTo>
                  <a:lnTo>
                    <a:pt x="8153399" y="101600"/>
                  </a:lnTo>
                  <a:cubicBezTo>
                    <a:pt x="8153399" y="88138"/>
                    <a:pt x="8150859" y="75184"/>
                    <a:pt x="8145652" y="62738"/>
                  </a:cubicBezTo>
                  <a:cubicBezTo>
                    <a:pt x="8140446" y="50292"/>
                    <a:pt x="8133207" y="39243"/>
                    <a:pt x="8123682" y="29718"/>
                  </a:cubicBezTo>
                  <a:cubicBezTo>
                    <a:pt x="8114157" y="20193"/>
                    <a:pt x="8103108" y="12827"/>
                    <a:pt x="8090662" y="7747"/>
                  </a:cubicBezTo>
                  <a:cubicBezTo>
                    <a:pt x="8078216" y="2667"/>
                    <a:pt x="8065262" y="0"/>
                    <a:pt x="8051800" y="0"/>
                  </a:cubicBezTo>
                  <a:close/>
                </a:path>
              </a:pathLst>
            </a:custGeom>
            <a:blipFill>
              <a:blip r:embed="rId10"/>
              <a:stretch>
                <a:fillRect l="-1987" t="-10341" r="-1987" b="-10373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4036807" y="2312822"/>
            <a:ext cx="4159106" cy="1741295"/>
          </a:xfrm>
          <a:custGeom>
            <a:avLst/>
            <a:gdLst/>
            <a:ahLst/>
            <a:cxnLst/>
            <a:rect l="l" t="t" r="r" b="b"/>
            <a:pathLst>
              <a:path w="6485125" h="2715130">
                <a:moveTo>
                  <a:pt x="0" y="0"/>
                </a:moveTo>
                <a:lnTo>
                  <a:pt x="6485125" y="0"/>
                </a:lnTo>
                <a:lnTo>
                  <a:pt x="6485125" y="2715130"/>
                </a:lnTo>
                <a:lnTo>
                  <a:pt x="0" y="27151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155479" y="3255921"/>
            <a:ext cx="3921766" cy="757475"/>
            <a:chOff x="0" y="0"/>
            <a:chExt cx="8153400" cy="1574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53399" cy="1574800"/>
            </a:xfrm>
            <a:custGeom>
              <a:avLst/>
              <a:gdLst/>
              <a:ahLst/>
              <a:cxnLst/>
              <a:rect l="l" t="t" r="r" b="b"/>
              <a:pathLst>
                <a:path w="8153399" h="1574800">
                  <a:moveTo>
                    <a:pt x="38100" y="0"/>
                  </a:moveTo>
                  <a:cubicBezTo>
                    <a:pt x="33020" y="0"/>
                    <a:pt x="28194" y="2540"/>
                    <a:pt x="23495" y="7747"/>
                  </a:cubicBezTo>
                  <a:cubicBezTo>
                    <a:pt x="18796" y="12954"/>
                    <a:pt x="14732" y="20193"/>
                    <a:pt x="11176" y="29718"/>
                  </a:cubicBezTo>
                  <a:cubicBezTo>
                    <a:pt x="7620" y="39243"/>
                    <a:pt x="4826" y="50292"/>
                    <a:pt x="2921" y="62738"/>
                  </a:cubicBezTo>
                  <a:cubicBezTo>
                    <a:pt x="1016" y="75184"/>
                    <a:pt x="0" y="88138"/>
                    <a:pt x="0" y="101600"/>
                  </a:cubicBezTo>
                  <a:lnTo>
                    <a:pt x="0" y="1473200"/>
                  </a:lnTo>
                  <a:cubicBezTo>
                    <a:pt x="0" y="1486662"/>
                    <a:pt x="1016" y="1499616"/>
                    <a:pt x="2921" y="1512062"/>
                  </a:cubicBezTo>
                  <a:cubicBezTo>
                    <a:pt x="4826" y="1524508"/>
                    <a:pt x="7620" y="1535557"/>
                    <a:pt x="11176" y="1545082"/>
                  </a:cubicBezTo>
                  <a:cubicBezTo>
                    <a:pt x="14732" y="1554607"/>
                    <a:pt x="18923" y="1561973"/>
                    <a:pt x="23495" y="1567053"/>
                  </a:cubicBezTo>
                  <a:cubicBezTo>
                    <a:pt x="28067" y="1572133"/>
                    <a:pt x="33020" y="1574800"/>
                    <a:pt x="38100" y="1574800"/>
                  </a:cubicBezTo>
                  <a:lnTo>
                    <a:pt x="8051800" y="1574800"/>
                  </a:lnTo>
                  <a:cubicBezTo>
                    <a:pt x="8065262" y="1574800"/>
                    <a:pt x="8078216" y="1572260"/>
                    <a:pt x="8090662" y="1567053"/>
                  </a:cubicBezTo>
                  <a:cubicBezTo>
                    <a:pt x="8103108" y="1561846"/>
                    <a:pt x="8114157" y="1554607"/>
                    <a:pt x="8123682" y="1545082"/>
                  </a:cubicBezTo>
                  <a:cubicBezTo>
                    <a:pt x="8133207" y="1535557"/>
                    <a:pt x="8140573" y="1524508"/>
                    <a:pt x="8145652" y="1512062"/>
                  </a:cubicBezTo>
                  <a:cubicBezTo>
                    <a:pt x="8150732" y="1499616"/>
                    <a:pt x="8153399" y="1486662"/>
                    <a:pt x="8153399" y="1473200"/>
                  </a:cubicBezTo>
                  <a:lnTo>
                    <a:pt x="8153399" y="101600"/>
                  </a:lnTo>
                  <a:cubicBezTo>
                    <a:pt x="8153399" y="88138"/>
                    <a:pt x="8150859" y="75184"/>
                    <a:pt x="8145652" y="62738"/>
                  </a:cubicBezTo>
                  <a:cubicBezTo>
                    <a:pt x="8140446" y="50292"/>
                    <a:pt x="8133207" y="39243"/>
                    <a:pt x="8123682" y="29718"/>
                  </a:cubicBezTo>
                  <a:cubicBezTo>
                    <a:pt x="8114157" y="20193"/>
                    <a:pt x="8103108" y="12827"/>
                    <a:pt x="8090662" y="7747"/>
                  </a:cubicBezTo>
                  <a:cubicBezTo>
                    <a:pt x="8078216" y="2667"/>
                    <a:pt x="8065262" y="0"/>
                    <a:pt x="8051800" y="0"/>
                  </a:cubicBezTo>
                  <a:close/>
                </a:path>
              </a:pathLst>
            </a:custGeom>
            <a:blipFill>
              <a:blip r:embed="rId13"/>
              <a:stretch>
                <a:fillRect l="-1987" t="-10225" r="-1987" b="-10290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4036807" y="3137737"/>
            <a:ext cx="4159106" cy="994327"/>
          </a:xfrm>
          <a:custGeom>
            <a:avLst/>
            <a:gdLst/>
            <a:ahLst/>
            <a:cxnLst/>
            <a:rect l="l" t="t" r="r" b="b"/>
            <a:pathLst>
              <a:path w="6485125" h="1550413">
                <a:moveTo>
                  <a:pt x="0" y="0"/>
                </a:moveTo>
                <a:lnTo>
                  <a:pt x="6485125" y="0"/>
                </a:lnTo>
                <a:lnTo>
                  <a:pt x="6485125" y="1550413"/>
                </a:lnTo>
                <a:lnTo>
                  <a:pt x="0" y="15504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366839" y="551247"/>
            <a:ext cx="1155272" cy="127060"/>
          </a:xfrm>
          <a:custGeom>
            <a:avLst/>
            <a:gdLst/>
            <a:ahLst/>
            <a:cxnLst/>
            <a:rect l="l" t="t" r="r" b="b"/>
            <a:pathLst>
              <a:path w="1801368" h="198120">
                <a:moveTo>
                  <a:pt x="0" y="0"/>
                </a:moveTo>
                <a:lnTo>
                  <a:pt x="1801368" y="0"/>
                </a:lnTo>
                <a:lnTo>
                  <a:pt x="1801368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4366839" y="551247"/>
            <a:ext cx="1155272" cy="127060"/>
            <a:chOff x="0" y="0"/>
            <a:chExt cx="1801368" cy="1981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01368" cy="198120"/>
            </a:xfrm>
            <a:custGeom>
              <a:avLst/>
              <a:gdLst/>
              <a:ahLst/>
              <a:cxnLst/>
              <a:rect l="l" t="t" r="r" b="b"/>
              <a:pathLst>
                <a:path w="1801368" h="198120">
                  <a:moveTo>
                    <a:pt x="0" y="0"/>
                  </a:moveTo>
                  <a:lnTo>
                    <a:pt x="1801368" y="0"/>
                  </a:lnTo>
                  <a:lnTo>
                    <a:pt x="1801368" y="19812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673AB7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3905024" y="4245770"/>
            <a:ext cx="4386599" cy="1685015"/>
            <a:chOff x="0" y="0"/>
            <a:chExt cx="9119794" cy="35031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19743" cy="3503168"/>
            </a:xfrm>
            <a:custGeom>
              <a:avLst/>
              <a:gdLst/>
              <a:ahLst/>
              <a:cxnLst/>
              <a:rect l="l" t="t" r="r" b="b"/>
              <a:pathLst>
                <a:path w="9119743" h="3503168">
                  <a:moveTo>
                    <a:pt x="8813800" y="367792"/>
                  </a:moveTo>
                  <a:cubicBezTo>
                    <a:pt x="8837422" y="367792"/>
                    <a:pt x="8860028" y="372364"/>
                    <a:pt x="8881872" y="381381"/>
                  </a:cubicBezTo>
                  <a:cubicBezTo>
                    <a:pt x="8903715" y="390398"/>
                    <a:pt x="8922893" y="403225"/>
                    <a:pt x="8939530" y="419862"/>
                  </a:cubicBezTo>
                  <a:cubicBezTo>
                    <a:pt x="8956167" y="436499"/>
                    <a:pt x="8968994" y="455803"/>
                    <a:pt x="8978011" y="477520"/>
                  </a:cubicBezTo>
                  <a:cubicBezTo>
                    <a:pt x="8987028" y="499237"/>
                    <a:pt x="8991600" y="521970"/>
                    <a:pt x="8991600" y="545592"/>
                  </a:cubicBezTo>
                  <a:lnTo>
                    <a:pt x="8991600" y="2806192"/>
                  </a:lnTo>
                  <a:cubicBezTo>
                    <a:pt x="8991600" y="2829814"/>
                    <a:pt x="8987028" y="2852420"/>
                    <a:pt x="8978011" y="2874264"/>
                  </a:cubicBezTo>
                  <a:cubicBezTo>
                    <a:pt x="8968994" y="2896108"/>
                    <a:pt x="8956167" y="2915285"/>
                    <a:pt x="8939530" y="2931922"/>
                  </a:cubicBezTo>
                  <a:cubicBezTo>
                    <a:pt x="8922892" y="2948559"/>
                    <a:pt x="8903588" y="2961386"/>
                    <a:pt x="8881872" y="2970403"/>
                  </a:cubicBezTo>
                  <a:cubicBezTo>
                    <a:pt x="8860155" y="2979420"/>
                    <a:pt x="8837422" y="2983992"/>
                    <a:pt x="8813800" y="2983992"/>
                  </a:cubicBezTo>
                  <a:lnTo>
                    <a:pt x="317500" y="2983992"/>
                  </a:lnTo>
                  <a:cubicBezTo>
                    <a:pt x="293878" y="2983992"/>
                    <a:pt x="271272" y="2979420"/>
                    <a:pt x="249428" y="2970403"/>
                  </a:cubicBezTo>
                  <a:cubicBezTo>
                    <a:pt x="227584" y="2961386"/>
                    <a:pt x="208407" y="2948559"/>
                    <a:pt x="191770" y="2931922"/>
                  </a:cubicBezTo>
                  <a:cubicBezTo>
                    <a:pt x="175133" y="2915285"/>
                    <a:pt x="162306" y="2895981"/>
                    <a:pt x="153289" y="2874264"/>
                  </a:cubicBezTo>
                  <a:cubicBezTo>
                    <a:pt x="144272" y="2852547"/>
                    <a:pt x="139700" y="2829814"/>
                    <a:pt x="139700" y="2806192"/>
                  </a:cubicBezTo>
                  <a:lnTo>
                    <a:pt x="139700" y="545592"/>
                  </a:lnTo>
                  <a:cubicBezTo>
                    <a:pt x="139700" y="521970"/>
                    <a:pt x="144272" y="499364"/>
                    <a:pt x="153289" y="477520"/>
                  </a:cubicBezTo>
                  <a:cubicBezTo>
                    <a:pt x="162306" y="455676"/>
                    <a:pt x="175133" y="436499"/>
                    <a:pt x="191770" y="419862"/>
                  </a:cubicBezTo>
                  <a:cubicBezTo>
                    <a:pt x="208407" y="403225"/>
                    <a:pt x="227711" y="390398"/>
                    <a:pt x="249428" y="381381"/>
                  </a:cubicBezTo>
                  <a:cubicBezTo>
                    <a:pt x="271145" y="372364"/>
                    <a:pt x="293878" y="367792"/>
                    <a:pt x="317500" y="367792"/>
                  </a:cubicBezTo>
                  <a:close/>
                  <a:moveTo>
                    <a:pt x="0" y="0"/>
                  </a:moveTo>
                  <a:lnTo>
                    <a:pt x="0" y="3503168"/>
                  </a:lnTo>
                  <a:lnTo>
                    <a:pt x="9119743" y="3503168"/>
                  </a:lnTo>
                  <a:lnTo>
                    <a:pt x="9119743" y="0"/>
                  </a:lnTo>
                  <a:close/>
                </a:path>
              </a:pathLst>
            </a:custGeom>
            <a:blipFill>
              <a:blip r:embed="rId17"/>
              <a:stretch>
                <a:fillRect l="-3331" r="-3441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3718178" y="4205044"/>
            <a:ext cx="4765086" cy="1766462"/>
            <a:chOff x="0" y="0"/>
            <a:chExt cx="7430008" cy="2754376"/>
          </a:xfrm>
        </p:grpSpPr>
        <p:sp>
          <p:nvSpPr>
            <p:cNvPr id="29" name="Freeform 29"/>
            <p:cNvSpPr/>
            <p:nvPr/>
          </p:nvSpPr>
          <p:spPr>
            <a:xfrm>
              <a:off x="63500" y="63500"/>
              <a:ext cx="7303008" cy="2627376"/>
            </a:xfrm>
            <a:custGeom>
              <a:avLst/>
              <a:gdLst/>
              <a:ahLst/>
              <a:cxnLst/>
              <a:rect l="l" t="t" r="r" b="b"/>
              <a:pathLst>
                <a:path w="7303008" h="2627376">
                  <a:moveTo>
                    <a:pt x="0" y="0"/>
                  </a:moveTo>
                  <a:lnTo>
                    <a:pt x="7303008" y="0"/>
                  </a:lnTo>
                  <a:lnTo>
                    <a:pt x="7303008" y="2627376"/>
                  </a:lnTo>
                  <a:lnTo>
                    <a:pt x="0" y="26273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395986" y="339217"/>
              <a:ext cx="6639178" cy="1962404"/>
            </a:xfrm>
            <a:custGeom>
              <a:avLst/>
              <a:gdLst/>
              <a:ahLst/>
              <a:cxnLst/>
              <a:rect l="l" t="t" r="r" b="b"/>
              <a:pathLst>
                <a:path w="6639178" h="1962404">
                  <a:moveTo>
                    <a:pt x="127" y="1828927"/>
                  </a:moveTo>
                  <a:lnTo>
                    <a:pt x="127" y="133477"/>
                  </a:lnTo>
                  <a:cubicBezTo>
                    <a:pt x="127" y="124714"/>
                    <a:pt x="1016" y="116078"/>
                    <a:pt x="2667" y="107442"/>
                  </a:cubicBezTo>
                  <a:cubicBezTo>
                    <a:pt x="4318" y="98806"/>
                    <a:pt x="6858" y="90551"/>
                    <a:pt x="10287" y="82423"/>
                  </a:cubicBezTo>
                  <a:cubicBezTo>
                    <a:pt x="13716" y="74295"/>
                    <a:pt x="17780" y="66675"/>
                    <a:pt x="22606" y="59309"/>
                  </a:cubicBezTo>
                  <a:cubicBezTo>
                    <a:pt x="27432" y="51943"/>
                    <a:pt x="33020" y="45339"/>
                    <a:pt x="39243" y="39116"/>
                  </a:cubicBezTo>
                  <a:cubicBezTo>
                    <a:pt x="45466" y="32893"/>
                    <a:pt x="52197" y="27432"/>
                    <a:pt x="59436" y="22479"/>
                  </a:cubicBezTo>
                  <a:cubicBezTo>
                    <a:pt x="66675" y="17526"/>
                    <a:pt x="74422" y="13462"/>
                    <a:pt x="82550" y="10160"/>
                  </a:cubicBezTo>
                  <a:cubicBezTo>
                    <a:pt x="90678" y="6858"/>
                    <a:pt x="98933" y="4318"/>
                    <a:pt x="107569" y="2540"/>
                  </a:cubicBezTo>
                  <a:cubicBezTo>
                    <a:pt x="116205" y="762"/>
                    <a:pt x="124841" y="0"/>
                    <a:pt x="133604" y="0"/>
                  </a:cubicBezTo>
                  <a:lnTo>
                    <a:pt x="6505702" y="0"/>
                  </a:lnTo>
                  <a:cubicBezTo>
                    <a:pt x="6514465" y="0"/>
                    <a:pt x="6523101" y="889"/>
                    <a:pt x="6531737" y="2540"/>
                  </a:cubicBezTo>
                  <a:cubicBezTo>
                    <a:pt x="6540373" y="4191"/>
                    <a:pt x="6548628" y="6731"/>
                    <a:pt x="6556756" y="10160"/>
                  </a:cubicBezTo>
                  <a:cubicBezTo>
                    <a:pt x="6564883" y="13589"/>
                    <a:pt x="6572503" y="17653"/>
                    <a:pt x="6579870" y="22479"/>
                  </a:cubicBezTo>
                  <a:cubicBezTo>
                    <a:pt x="6587236" y="27305"/>
                    <a:pt x="6593839" y="32893"/>
                    <a:pt x="6600063" y="39116"/>
                  </a:cubicBezTo>
                  <a:cubicBezTo>
                    <a:pt x="6606287" y="45339"/>
                    <a:pt x="6611747" y="52070"/>
                    <a:pt x="6616700" y="59309"/>
                  </a:cubicBezTo>
                  <a:cubicBezTo>
                    <a:pt x="6621653" y="66548"/>
                    <a:pt x="6625717" y="74295"/>
                    <a:pt x="6629019" y="82423"/>
                  </a:cubicBezTo>
                  <a:cubicBezTo>
                    <a:pt x="6632320" y="90551"/>
                    <a:pt x="6634861" y="98806"/>
                    <a:pt x="6636638" y="107442"/>
                  </a:cubicBezTo>
                  <a:cubicBezTo>
                    <a:pt x="6638416" y="116078"/>
                    <a:pt x="6639178" y="124714"/>
                    <a:pt x="6639178" y="133477"/>
                  </a:cubicBezTo>
                  <a:lnTo>
                    <a:pt x="6639178" y="1828927"/>
                  </a:lnTo>
                  <a:cubicBezTo>
                    <a:pt x="6639178" y="1837690"/>
                    <a:pt x="6638289" y="1846326"/>
                    <a:pt x="6636638" y="1854962"/>
                  </a:cubicBezTo>
                  <a:cubicBezTo>
                    <a:pt x="6634987" y="1863598"/>
                    <a:pt x="6632447" y="1871853"/>
                    <a:pt x="6629019" y="1879981"/>
                  </a:cubicBezTo>
                  <a:cubicBezTo>
                    <a:pt x="6625590" y="1888109"/>
                    <a:pt x="6621525" y="1895729"/>
                    <a:pt x="6616700" y="1903095"/>
                  </a:cubicBezTo>
                  <a:cubicBezTo>
                    <a:pt x="6611875" y="1910461"/>
                    <a:pt x="6606286" y="1917065"/>
                    <a:pt x="6600063" y="1923288"/>
                  </a:cubicBezTo>
                  <a:cubicBezTo>
                    <a:pt x="6593840" y="1929511"/>
                    <a:pt x="6587109" y="1934972"/>
                    <a:pt x="6579870" y="1939925"/>
                  </a:cubicBezTo>
                  <a:cubicBezTo>
                    <a:pt x="6572631" y="1944878"/>
                    <a:pt x="6564884" y="1948942"/>
                    <a:pt x="6556756" y="1952244"/>
                  </a:cubicBezTo>
                  <a:cubicBezTo>
                    <a:pt x="6548627" y="1955546"/>
                    <a:pt x="6540373" y="1958086"/>
                    <a:pt x="6531737" y="1959864"/>
                  </a:cubicBezTo>
                  <a:cubicBezTo>
                    <a:pt x="6523101" y="1961642"/>
                    <a:pt x="6514465" y="1962404"/>
                    <a:pt x="6505702" y="1962404"/>
                  </a:cubicBezTo>
                  <a:lnTo>
                    <a:pt x="133477" y="1962404"/>
                  </a:lnTo>
                  <a:cubicBezTo>
                    <a:pt x="124714" y="1962404"/>
                    <a:pt x="116078" y="1961515"/>
                    <a:pt x="107442" y="1959864"/>
                  </a:cubicBezTo>
                  <a:cubicBezTo>
                    <a:pt x="98806" y="1958213"/>
                    <a:pt x="90551" y="1955673"/>
                    <a:pt x="82423" y="1952244"/>
                  </a:cubicBezTo>
                  <a:cubicBezTo>
                    <a:pt x="74295" y="1948815"/>
                    <a:pt x="66675" y="1944751"/>
                    <a:pt x="59309" y="1939925"/>
                  </a:cubicBezTo>
                  <a:cubicBezTo>
                    <a:pt x="51943" y="1935099"/>
                    <a:pt x="45339" y="1929511"/>
                    <a:pt x="39116" y="1923288"/>
                  </a:cubicBezTo>
                  <a:cubicBezTo>
                    <a:pt x="32893" y="1917065"/>
                    <a:pt x="27432" y="1910334"/>
                    <a:pt x="22479" y="1903095"/>
                  </a:cubicBezTo>
                  <a:cubicBezTo>
                    <a:pt x="17526" y="1895856"/>
                    <a:pt x="13462" y="1888109"/>
                    <a:pt x="10160" y="1879981"/>
                  </a:cubicBezTo>
                  <a:cubicBezTo>
                    <a:pt x="6858" y="1871853"/>
                    <a:pt x="4318" y="1863598"/>
                    <a:pt x="2540" y="1854962"/>
                  </a:cubicBezTo>
                  <a:cubicBezTo>
                    <a:pt x="762" y="1846326"/>
                    <a:pt x="0" y="1837690"/>
                    <a:pt x="0" y="18289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4366839" y="4740328"/>
            <a:ext cx="2075970" cy="156382"/>
          </a:xfrm>
          <a:custGeom>
            <a:avLst/>
            <a:gdLst/>
            <a:ahLst/>
            <a:cxnLst/>
            <a:rect l="l" t="t" r="r" b="b"/>
            <a:pathLst>
              <a:path w="3236976" h="243840">
                <a:moveTo>
                  <a:pt x="0" y="0"/>
                </a:moveTo>
                <a:lnTo>
                  <a:pt x="3236976" y="0"/>
                </a:lnTo>
                <a:lnTo>
                  <a:pt x="3236976" y="243840"/>
                </a:lnTo>
                <a:lnTo>
                  <a:pt x="0" y="2438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4230818" y="4992817"/>
            <a:ext cx="111990" cy="441859"/>
            <a:chOff x="0" y="0"/>
            <a:chExt cx="174625" cy="688975"/>
          </a:xfrm>
        </p:grpSpPr>
        <p:sp>
          <p:nvSpPr>
            <p:cNvPr id="33" name="Freeform 33"/>
            <p:cNvSpPr/>
            <p:nvPr/>
          </p:nvSpPr>
          <p:spPr>
            <a:xfrm>
              <a:off x="63500" y="6350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63500" y="23495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63500" y="40640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63500" y="57785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3053"/>
                    <a:pt x="6858" y="40767"/>
                  </a:cubicBezTo>
                  <a:cubicBezTo>
                    <a:pt x="4572" y="38481"/>
                    <a:pt x="2921" y="35941"/>
                    <a:pt x="1651" y="33020"/>
                  </a:cubicBezTo>
                  <a:cubicBezTo>
                    <a:pt x="381" y="30099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4366839" y="4740328"/>
            <a:ext cx="2075970" cy="156382"/>
            <a:chOff x="0" y="0"/>
            <a:chExt cx="3236976" cy="2438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236976" cy="243840"/>
            </a:xfrm>
            <a:custGeom>
              <a:avLst/>
              <a:gdLst/>
              <a:ahLst/>
              <a:cxnLst/>
              <a:rect l="l" t="t" r="r" b="b"/>
              <a:pathLst>
                <a:path w="3236976" h="243840">
                  <a:moveTo>
                    <a:pt x="0" y="0"/>
                  </a:moveTo>
                  <a:lnTo>
                    <a:pt x="3236976" y="0"/>
                  </a:lnTo>
                  <a:lnTo>
                    <a:pt x="3236976" y="243840"/>
                  </a:lnTo>
                  <a:lnTo>
                    <a:pt x="0" y="243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3905024" y="5688394"/>
            <a:ext cx="4386599" cy="939898"/>
            <a:chOff x="0" y="0"/>
            <a:chExt cx="9119794" cy="195406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119743" cy="1954022"/>
            </a:xfrm>
            <a:custGeom>
              <a:avLst/>
              <a:gdLst/>
              <a:ahLst/>
              <a:cxnLst/>
              <a:rect l="l" t="t" r="r" b="b"/>
              <a:pathLst>
                <a:path w="9119743" h="1954022">
                  <a:moveTo>
                    <a:pt x="0" y="0"/>
                  </a:moveTo>
                  <a:lnTo>
                    <a:pt x="0" y="1954022"/>
                  </a:lnTo>
                  <a:lnTo>
                    <a:pt x="139700" y="1954022"/>
                  </a:lnTo>
                  <a:lnTo>
                    <a:pt x="139700" y="543560"/>
                  </a:lnTo>
                  <a:cubicBezTo>
                    <a:pt x="139700" y="519938"/>
                    <a:pt x="144272" y="497332"/>
                    <a:pt x="153289" y="475488"/>
                  </a:cubicBezTo>
                  <a:cubicBezTo>
                    <a:pt x="162306" y="453644"/>
                    <a:pt x="175133" y="434467"/>
                    <a:pt x="191770" y="417830"/>
                  </a:cubicBezTo>
                  <a:cubicBezTo>
                    <a:pt x="208407" y="401193"/>
                    <a:pt x="227711" y="388366"/>
                    <a:pt x="249428" y="379349"/>
                  </a:cubicBezTo>
                  <a:cubicBezTo>
                    <a:pt x="271145" y="370332"/>
                    <a:pt x="293878" y="365760"/>
                    <a:pt x="317500" y="365760"/>
                  </a:cubicBezTo>
                  <a:lnTo>
                    <a:pt x="8813800" y="365760"/>
                  </a:lnTo>
                  <a:cubicBezTo>
                    <a:pt x="8837422" y="365760"/>
                    <a:pt x="8860028" y="370332"/>
                    <a:pt x="8881872" y="379349"/>
                  </a:cubicBezTo>
                  <a:cubicBezTo>
                    <a:pt x="8903715" y="388366"/>
                    <a:pt x="8922893" y="401193"/>
                    <a:pt x="8939530" y="417830"/>
                  </a:cubicBezTo>
                  <a:cubicBezTo>
                    <a:pt x="8956167" y="434467"/>
                    <a:pt x="8968994" y="453771"/>
                    <a:pt x="8978011" y="475488"/>
                  </a:cubicBezTo>
                  <a:cubicBezTo>
                    <a:pt x="8987028" y="497205"/>
                    <a:pt x="8991600" y="519938"/>
                    <a:pt x="8991600" y="543560"/>
                  </a:cubicBezTo>
                  <a:lnTo>
                    <a:pt x="8991600" y="1954022"/>
                  </a:lnTo>
                  <a:lnTo>
                    <a:pt x="9119743" y="1954022"/>
                  </a:lnTo>
                  <a:lnTo>
                    <a:pt x="9119743" y="0"/>
                  </a:lnTo>
                  <a:close/>
                </a:path>
              </a:pathLst>
            </a:custGeom>
            <a:blipFill>
              <a:blip r:embed="rId19"/>
              <a:stretch>
                <a:fillRect l="-3331" r="-3441" b="-29364"/>
              </a:stretch>
            </a:blip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3718178" y="5647667"/>
            <a:ext cx="4765086" cy="1297317"/>
            <a:chOff x="0" y="0"/>
            <a:chExt cx="7430008" cy="2022856"/>
          </a:xfrm>
        </p:grpSpPr>
        <p:sp>
          <p:nvSpPr>
            <p:cNvPr id="42" name="Freeform 42"/>
            <p:cNvSpPr/>
            <p:nvPr/>
          </p:nvSpPr>
          <p:spPr>
            <a:xfrm>
              <a:off x="63500" y="63500"/>
              <a:ext cx="7303008" cy="1895856"/>
            </a:xfrm>
            <a:custGeom>
              <a:avLst/>
              <a:gdLst/>
              <a:ahLst/>
              <a:cxnLst/>
              <a:rect l="l" t="t" r="r" b="b"/>
              <a:pathLst>
                <a:path w="7303008" h="1895856">
                  <a:moveTo>
                    <a:pt x="0" y="0"/>
                  </a:moveTo>
                  <a:lnTo>
                    <a:pt x="7303008" y="0"/>
                  </a:lnTo>
                  <a:lnTo>
                    <a:pt x="7303008" y="1895856"/>
                  </a:lnTo>
                  <a:lnTo>
                    <a:pt x="0" y="1895856"/>
                  </a:ln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395986" y="337693"/>
              <a:ext cx="6639052" cy="1191514"/>
            </a:xfrm>
            <a:custGeom>
              <a:avLst/>
              <a:gdLst/>
              <a:ahLst/>
              <a:cxnLst/>
              <a:rect l="l" t="t" r="r" b="b"/>
              <a:pathLst>
                <a:path w="6639052" h="1191514">
                  <a:moveTo>
                    <a:pt x="133477" y="127"/>
                  </a:moveTo>
                  <a:cubicBezTo>
                    <a:pt x="124714" y="127"/>
                    <a:pt x="116078" y="1016"/>
                    <a:pt x="107442" y="2667"/>
                  </a:cubicBezTo>
                  <a:cubicBezTo>
                    <a:pt x="98806" y="4318"/>
                    <a:pt x="90551" y="6858"/>
                    <a:pt x="82423" y="10287"/>
                  </a:cubicBezTo>
                  <a:cubicBezTo>
                    <a:pt x="74295" y="13716"/>
                    <a:pt x="66675" y="17780"/>
                    <a:pt x="59309" y="22606"/>
                  </a:cubicBezTo>
                  <a:cubicBezTo>
                    <a:pt x="51943" y="27432"/>
                    <a:pt x="45339" y="33020"/>
                    <a:pt x="39116" y="39243"/>
                  </a:cubicBezTo>
                  <a:cubicBezTo>
                    <a:pt x="32893" y="45466"/>
                    <a:pt x="27432" y="52197"/>
                    <a:pt x="22479" y="59436"/>
                  </a:cubicBezTo>
                  <a:cubicBezTo>
                    <a:pt x="17526" y="66675"/>
                    <a:pt x="13462" y="74422"/>
                    <a:pt x="10160" y="82550"/>
                  </a:cubicBezTo>
                  <a:cubicBezTo>
                    <a:pt x="6858" y="90678"/>
                    <a:pt x="4318" y="98933"/>
                    <a:pt x="2540" y="107569"/>
                  </a:cubicBezTo>
                  <a:cubicBezTo>
                    <a:pt x="762" y="116205"/>
                    <a:pt x="0" y="124841"/>
                    <a:pt x="0" y="133604"/>
                  </a:cubicBezTo>
                  <a:lnTo>
                    <a:pt x="0" y="1191514"/>
                  </a:lnTo>
                  <a:lnTo>
                    <a:pt x="6639052" y="1191514"/>
                  </a:lnTo>
                  <a:lnTo>
                    <a:pt x="6639052" y="133477"/>
                  </a:lnTo>
                  <a:cubicBezTo>
                    <a:pt x="6639052" y="124714"/>
                    <a:pt x="6638163" y="116078"/>
                    <a:pt x="6636512" y="107442"/>
                  </a:cubicBezTo>
                  <a:cubicBezTo>
                    <a:pt x="6634861" y="98806"/>
                    <a:pt x="6632321" y="90551"/>
                    <a:pt x="6628892" y="82423"/>
                  </a:cubicBezTo>
                  <a:cubicBezTo>
                    <a:pt x="6625464" y="74295"/>
                    <a:pt x="6621399" y="66675"/>
                    <a:pt x="6616574" y="59309"/>
                  </a:cubicBezTo>
                  <a:cubicBezTo>
                    <a:pt x="6611748" y="51943"/>
                    <a:pt x="6606159" y="45339"/>
                    <a:pt x="6599937" y="39116"/>
                  </a:cubicBezTo>
                  <a:cubicBezTo>
                    <a:pt x="6593714" y="32893"/>
                    <a:pt x="6586982" y="27432"/>
                    <a:pt x="6579743" y="22479"/>
                  </a:cubicBezTo>
                  <a:cubicBezTo>
                    <a:pt x="6572504" y="17526"/>
                    <a:pt x="6564757" y="13462"/>
                    <a:pt x="6556629" y="10160"/>
                  </a:cubicBezTo>
                  <a:cubicBezTo>
                    <a:pt x="6548501" y="6858"/>
                    <a:pt x="6540246" y="4318"/>
                    <a:pt x="6531611" y="2540"/>
                  </a:cubicBezTo>
                  <a:cubicBezTo>
                    <a:pt x="6522975" y="762"/>
                    <a:pt x="6514339" y="0"/>
                    <a:pt x="6505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4112718" y="6173178"/>
            <a:ext cx="148563" cy="134879"/>
            <a:chOff x="0" y="0"/>
            <a:chExt cx="231648" cy="21031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31648" cy="210312"/>
            </a:xfrm>
            <a:custGeom>
              <a:avLst/>
              <a:gdLst/>
              <a:ahLst/>
              <a:cxnLst/>
              <a:rect l="l" t="t" r="r" b="b"/>
              <a:pathLst>
                <a:path w="231648" h="210312">
                  <a:moveTo>
                    <a:pt x="0" y="0"/>
                  </a:moveTo>
                  <a:lnTo>
                    <a:pt x="231648" y="0"/>
                  </a:lnTo>
                  <a:lnTo>
                    <a:pt x="231648" y="210312"/>
                  </a:lnTo>
                  <a:lnTo>
                    <a:pt x="0" y="2103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6" name="Freeform 46"/>
          <p:cNvSpPr/>
          <p:nvPr/>
        </p:nvSpPr>
        <p:spPr>
          <a:xfrm>
            <a:off x="4112718" y="6173178"/>
            <a:ext cx="148563" cy="134879"/>
          </a:xfrm>
          <a:custGeom>
            <a:avLst/>
            <a:gdLst/>
            <a:ahLst/>
            <a:cxnLst/>
            <a:rect l="l" t="t" r="r" b="b"/>
            <a:pathLst>
              <a:path w="231648" h="210312">
                <a:moveTo>
                  <a:pt x="0" y="0"/>
                </a:moveTo>
                <a:lnTo>
                  <a:pt x="231648" y="0"/>
                </a:lnTo>
                <a:lnTo>
                  <a:pt x="231648" y="210312"/>
                </a:lnTo>
                <a:lnTo>
                  <a:pt x="0" y="21031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4286693" y="6175132"/>
            <a:ext cx="2556845" cy="129015"/>
          </a:xfrm>
          <a:custGeom>
            <a:avLst/>
            <a:gdLst/>
            <a:ahLst/>
            <a:cxnLst/>
            <a:rect l="l" t="t" r="r" b="b"/>
            <a:pathLst>
              <a:path w="3986784" h="201168">
                <a:moveTo>
                  <a:pt x="0" y="0"/>
                </a:moveTo>
                <a:lnTo>
                  <a:pt x="3986784" y="0"/>
                </a:lnTo>
                <a:lnTo>
                  <a:pt x="3986784" y="201168"/>
                </a:lnTo>
                <a:lnTo>
                  <a:pt x="0" y="20116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4286693" y="6175132"/>
            <a:ext cx="2556845" cy="129015"/>
            <a:chOff x="0" y="0"/>
            <a:chExt cx="3986784" cy="20116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986784" cy="201168"/>
            </a:xfrm>
            <a:custGeom>
              <a:avLst/>
              <a:gdLst/>
              <a:ahLst/>
              <a:cxnLst/>
              <a:rect l="l" t="t" r="r" b="b"/>
              <a:pathLst>
                <a:path w="3986784" h="201168">
                  <a:moveTo>
                    <a:pt x="0" y="0"/>
                  </a:moveTo>
                  <a:lnTo>
                    <a:pt x="3986784" y="0"/>
                  </a:lnTo>
                  <a:lnTo>
                    <a:pt x="3986784" y="201168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4124649" y="491938"/>
            <a:ext cx="246876" cy="18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>
                <a:solidFill>
                  <a:srgbClr val="3F51B5"/>
                </a:solidFill>
                <a:latin typeface="Arial"/>
                <a:ea typeface="Arial"/>
                <a:cs typeface="Arial"/>
                <a:sym typeface="Arial"/>
              </a:rPr>
              <a:t>🤖</a:t>
            </a: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124649" y="4682485"/>
            <a:ext cx="246876" cy="18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>
                <a:solidFill>
                  <a:srgbClr val="3F51B5"/>
                </a:solidFill>
                <a:latin typeface="Arial"/>
                <a:ea typeface="Arial"/>
                <a:cs typeface="Arial"/>
                <a:sym typeface="Arial"/>
              </a:rPr>
              <a:t>📈</a:t>
            </a: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366680" y="516042"/>
            <a:ext cx="1177116" cy="18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ML Models Used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366680" y="4682155"/>
            <a:ext cx="2110869" cy="21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6"/>
              </a:lnSpc>
            </a:pP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Model Performance Summary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335693" y="4885861"/>
            <a:ext cx="27696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4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250927" y="6142127"/>
            <a:ext cx="2642293" cy="18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 Stroke Risk Conditions &amp; Guidelines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246822" y="3448711"/>
            <a:ext cx="2209127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</a:pPr>
            <a:r>
              <a:rPr lang="en-US" sz="9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4. XGBoost</a:t>
            </a:r>
          </a:p>
          <a:p>
            <a:pPr>
              <a:lnSpc>
                <a:spcPts val="1077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Best overall performance and prediction accuracy.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246822" y="968591"/>
            <a:ext cx="142968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</a:pPr>
            <a:r>
              <a:rPr lang="en-US" sz="9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1. Logistic Regression</a:t>
            </a:r>
          </a:p>
          <a:p>
            <a:pPr>
              <a:lnSpc>
                <a:spcPts val="1077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Strong baseline binary classifier.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246822" y="1793262"/>
            <a:ext cx="1640269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</a:pPr>
            <a:r>
              <a:rPr lang="en-US" sz="9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2. Random Forest Classifier</a:t>
            </a:r>
          </a:p>
          <a:p>
            <a:pPr>
              <a:lnSpc>
                <a:spcPts val="1077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Excellent for non-linear medical data.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246822" y="2624041"/>
            <a:ext cx="1850707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</a:pPr>
            <a:r>
              <a:rPr lang="en-US" sz="9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3. Support Vector Machine (SVM)</a:t>
            </a:r>
          </a:p>
          <a:p>
            <a:pPr>
              <a:lnSpc>
                <a:spcPts val="1077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High-accuracy in complex feature spaces.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743677" y="4994766"/>
            <a:ext cx="27696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362846" y="4989708"/>
            <a:ext cx="199534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83%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59950" y="5104722"/>
            <a:ext cx="27696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145512" y="5099664"/>
            <a:ext cx="199534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92%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613343" y="5209620"/>
            <a:ext cx="227230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89%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819700" y="5319576"/>
            <a:ext cx="227230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94%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4368995" y="4994766"/>
            <a:ext cx="986031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6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Logistic</a:t>
            </a:r>
            <a:r>
              <a:rPr lang="en-US" sz="77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Regression: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368995" y="5104722"/>
            <a:ext cx="764348" cy="1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Random</a:t>
            </a:r>
            <a:r>
              <a:rPr lang="en-US" sz="77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Forest: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368996" y="5214678"/>
            <a:ext cx="45967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SVM: XGBoost: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124649" y="6145646"/>
            <a:ext cx="128802" cy="1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>
                <a:solidFill>
                  <a:srgbClr val="3F51B5"/>
                </a:solidFill>
                <a:latin typeface="Arimo"/>
                <a:ea typeface="Arimo"/>
                <a:cs typeface="Arimo"/>
                <a:sym typeface="Arimo"/>
              </a:rPr>
              <a:t>⚠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3868372" y="111307"/>
            <a:ext cx="53788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11/21/25, 2:45 PM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3868372" y="6653692"/>
            <a:ext cx="8526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file:///K:/AI_PRO/AIPRO.html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807588" y="111307"/>
            <a:ext cx="137709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Predicting Stroke Risk using Machine Learning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8234544" y="6653692"/>
            <a:ext cx="924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2/4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1447" y="1859804"/>
            <a:ext cx="6683769" cy="220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034" spc="8">
                <a:solidFill>
                  <a:srgbClr val="218EC1"/>
                </a:solidFill>
                <a:latin typeface="210 8비트"/>
                <a:ea typeface="210 8비트"/>
                <a:cs typeface="210 8비트"/>
                <a:sym typeface="210 8비트"/>
              </a:rPr>
              <a:t>01</a:t>
            </a:r>
          </a:p>
          <a:p>
            <a:pPr algn="l">
              <a:lnSpc>
                <a:spcPts val="6201"/>
              </a:lnSpc>
            </a:pPr>
            <a:r>
              <a:rPr lang="en-US" sz="442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Stroke &amp; Data Landscape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18178" y="-85686"/>
            <a:ext cx="4765086" cy="358536"/>
            <a:chOff x="0" y="0"/>
            <a:chExt cx="7430008" cy="559054"/>
          </a:xfrm>
        </p:grpSpPr>
        <p:sp>
          <p:nvSpPr>
            <p:cNvPr id="3" name="Freeform 3"/>
            <p:cNvSpPr/>
            <p:nvPr/>
          </p:nvSpPr>
          <p:spPr>
            <a:xfrm>
              <a:off x="396113" y="495554"/>
              <a:ext cx="6638925" cy="0"/>
            </a:xfrm>
            <a:custGeom>
              <a:avLst/>
              <a:gdLst/>
              <a:ahLst/>
              <a:cxnLst/>
              <a:rect l="l" t="t" r="r" b="b"/>
              <a:pathLst>
                <a:path w="6638925">
                  <a:moveTo>
                    <a:pt x="0" y="0"/>
                  </a:moveTo>
                  <a:lnTo>
                    <a:pt x="0" y="0"/>
                  </a:lnTo>
                  <a:lnTo>
                    <a:pt x="6638925" y="0"/>
                  </a:lnTo>
                  <a:lnTo>
                    <a:pt x="663892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5024" y="232130"/>
            <a:ext cx="4386599" cy="3712605"/>
            <a:chOff x="0" y="0"/>
            <a:chExt cx="9119794" cy="77185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19743" cy="7718552"/>
            </a:xfrm>
            <a:custGeom>
              <a:avLst/>
              <a:gdLst/>
              <a:ahLst/>
              <a:cxnLst/>
              <a:rect l="l" t="t" r="r" b="b"/>
              <a:pathLst>
                <a:path w="9119743" h="7718552">
                  <a:moveTo>
                    <a:pt x="0" y="0"/>
                  </a:moveTo>
                  <a:lnTo>
                    <a:pt x="0" y="7718552"/>
                  </a:lnTo>
                  <a:lnTo>
                    <a:pt x="9119743" y="7718552"/>
                  </a:lnTo>
                  <a:lnTo>
                    <a:pt x="9119743" y="0"/>
                  </a:lnTo>
                  <a:lnTo>
                    <a:pt x="8991600" y="0"/>
                  </a:lnTo>
                  <a:lnTo>
                    <a:pt x="8991600" y="7023100"/>
                  </a:lnTo>
                  <a:cubicBezTo>
                    <a:pt x="8991600" y="7046722"/>
                    <a:pt x="8987028" y="7069328"/>
                    <a:pt x="8978011" y="7091172"/>
                  </a:cubicBezTo>
                  <a:cubicBezTo>
                    <a:pt x="8968994" y="7113015"/>
                    <a:pt x="8956167" y="7132193"/>
                    <a:pt x="8939530" y="7148830"/>
                  </a:cubicBezTo>
                  <a:cubicBezTo>
                    <a:pt x="8922892" y="7165467"/>
                    <a:pt x="8903588" y="7178294"/>
                    <a:pt x="8881872" y="7187311"/>
                  </a:cubicBezTo>
                  <a:cubicBezTo>
                    <a:pt x="8860155" y="7196328"/>
                    <a:pt x="8837422" y="7200900"/>
                    <a:pt x="8813800" y="7200900"/>
                  </a:cubicBezTo>
                  <a:lnTo>
                    <a:pt x="317500" y="7200900"/>
                  </a:lnTo>
                  <a:cubicBezTo>
                    <a:pt x="293878" y="7200900"/>
                    <a:pt x="271272" y="7196328"/>
                    <a:pt x="249428" y="7187311"/>
                  </a:cubicBezTo>
                  <a:cubicBezTo>
                    <a:pt x="227584" y="7178294"/>
                    <a:pt x="208407" y="7165467"/>
                    <a:pt x="191770" y="7148830"/>
                  </a:cubicBezTo>
                  <a:cubicBezTo>
                    <a:pt x="175133" y="7132192"/>
                    <a:pt x="162306" y="7112888"/>
                    <a:pt x="153289" y="7091172"/>
                  </a:cubicBezTo>
                  <a:cubicBezTo>
                    <a:pt x="144272" y="7069455"/>
                    <a:pt x="139700" y="7046722"/>
                    <a:pt x="139700" y="7023100"/>
                  </a:cubicBezTo>
                  <a:lnTo>
                    <a:pt x="139700" y="0"/>
                  </a:lnTo>
                  <a:close/>
                </a:path>
              </a:pathLst>
            </a:custGeom>
            <a:blipFill>
              <a:blip r:embed="rId2"/>
              <a:stretch>
                <a:fillRect l="-3331" t="-7463" r="-344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718178" y="-85686"/>
            <a:ext cx="4765086" cy="4071141"/>
            <a:chOff x="0" y="0"/>
            <a:chExt cx="7430008" cy="6347968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7303008" cy="6220968"/>
            </a:xfrm>
            <a:custGeom>
              <a:avLst/>
              <a:gdLst/>
              <a:ahLst/>
              <a:cxnLst/>
              <a:rect l="l" t="t" r="r" b="b"/>
              <a:pathLst>
                <a:path w="7303008" h="6220968">
                  <a:moveTo>
                    <a:pt x="0" y="0"/>
                  </a:moveTo>
                  <a:lnTo>
                    <a:pt x="7303008" y="0"/>
                  </a:lnTo>
                  <a:lnTo>
                    <a:pt x="7303008" y="6220968"/>
                  </a:lnTo>
                  <a:lnTo>
                    <a:pt x="0" y="62209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95986" y="495554"/>
              <a:ext cx="6639052" cy="5400802"/>
            </a:xfrm>
            <a:custGeom>
              <a:avLst/>
              <a:gdLst/>
              <a:ahLst/>
              <a:cxnLst/>
              <a:rect l="l" t="t" r="r" b="b"/>
              <a:pathLst>
                <a:path w="6639052" h="5400802">
                  <a:moveTo>
                    <a:pt x="127" y="5267325"/>
                  </a:moveTo>
                  <a:lnTo>
                    <a:pt x="127" y="0"/>
                  </a:lnTo>
                  <a:lnTo>
                    <a:pt x="6639052" y="0"/>
                  </a:lnTo>
                  <a:lnTo>
                    <a:pt x="6639052" y="5267325"/>
                  </a:lnTo>
                  <a:cubicBezTo>
                    <a:pt x="6639052" y="5276088"/>
                    <a:pt x="6638163" y="5284724"/>
                    <a:pt x="6636512" y="5293360"/>
                  </a:cubicBezTo>
                  <a:cubicBezTo>
                    <a:pt x="6634861" y="5301996"/>
                    <a:pt x="6632321" y="5310251"/>
                    <a:pt x="6628892" y="5318379"/>
                  </a:cubicBezTo>
                  <a:cubicBezTo>
                    <a:pt x="6625464" y="5326507"/>
                    <a:pt x="6621399" y="5334127"/>
                    <a:pt x="6616574" y="5341493"/>
                  </a:cubicBezTo>
                  <a:cubicBezTo>
                    <a:pt x="6611748" y="5348859"/>
                    <a:pt x="6606159" y="5355463"/>
                    <a:pt x="6599937" y="5361686"/>
                  </a:cubicBezTo>
                  <a:cubicBezTo>
                    <a:pt x="6593714" y="5367909"/>
                    <a:pt x="6586982" y="5373370"/>
                    <a:pt x="6579743" y="5378323"/>
                  </a:cubicBezTo>
                  <a:cubicBezTo>
                    <a:pt x="6572504" y="5383276"/>
                    <a:pt x="6564757" y="5387340"/>
                    <a:pt x="6556629" y="5390642"/>
                  </a:cubicBezTo>
                  <a:cubicBezTo>
                    <a:pt x="6548501" y="5393944"/>
                    <a:pt x="6540246" y="5396484"/>
                    <a:pt x="6531611" y="5398262"/>
                  </a:cubicBezTo>
                  <a:cubicBezTo>
                    <a:pt x="6522975" y="5400040"/>
                    <a:pt x="6514339" y="5400802"/>
                    <a:pt x="6505576" y="5400802"/>
                  </a:cubicBezTo>
                  <a:lnTo>
                    <a:pt x="133477" y="5400802"/>
                  </a:lnTo>
                  <a:cubicBezTo>
                    <a:pt x="124714" y="5400802"/>
                    <a:pt x="116078" y="5399913"/>
                    <a:pt x="107442" y="5398262"/>
                  </a:cubicBezTo>
                  <a:cubicBezTo>
                    <a:pt x="98806" y="5396611"/>
                    <a:pt x="90551" y="5394071"/>
                    <a:pt x="82423" y="5390642"/>
                  </a:cubicBezTo>
                  <a:cubicBezTo>
                    <a:pt x="74295" y="5387213"/>
                    <a:pt x="66675" y="5383149"/>
                    <a:pt x="59309" y="5378323"/>
                  </a:cubicBezTo>
                  <a:cubicBezTo>
                    <a:pt x="51943" y="5373497"/>
                    <a:pt x="45339" y="5367909"/>
                    <a:pt x="39116" y="5361686"/>
                  </a:cubicBezTo>
                  <a:cubicBezTo>
                    <a:pt x="32893" y="5355463"/>
                    <a:pt x="27432" y="5348732"/>
                    <a:pt x="22479" y="5341493"/>
                  </a:cubicBezTo>
                  <a:cubicBezTo>
                    <a:pt x="17526" y="5334254"/>
                    <a:pt x="13462" y="5326507"/>
                    <a:pt x="10160" y="5318379"/>
                  </a:cubicBezTo>
                  <a:cubicBezTo>
                    <a:pt x="6858" y="5310251"/>
                    <a:pt x="4318" y="5301996"/>
                    <a:pt x="2540" y="5293360"/>
                  </a:cubicBezTo>
                  <a:cubicBezTo>
                    <a:pt x="762" y="5284724"/>
                    <a:pt x="0" y="5276088"/>
                    <a:pt x="0" y="52673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57987" y="495427"/>
              <a:ext cx="6139052" cy="1171829"/>
            </a:xfrm>
            <a:custGeom>
              <a:avLst/>
              <a:gdLst/>
              <a:ahLst/>
              <a:cxnLst/>
              <a:rect l="l" t="t" r="r" b="b"/>
              <a:pathLst>
                <a:path w="6139052" h="1171829">
                  <a:moveTo>
                    <a:pt x="0" y="1095502"/>
                  </a:moveTo>
                  <a:lnTo>
                    <a:pt x="0" y="76327"/>
                  </a:lnTo>
                  <a:cubicBezTo>
                    <a:pt x="0" y="71374"/>
                    <a:pt x="381" y="66421"/>
                    <a:pt x="1016" y="61468"/>
                  </a:cubicBezTo>
                  <a:cubicBezTo>
                    <a:pt x="1651" y="56515"/>
                    <a:pt x="2667" y="51816"/>
                    <a:pt x="3937" y="47117"/>
                  </a:cubicBezTo>
                  <a:cubicBezTo>
                    <a:pt x="5207" y="42418"/>
                    <a:pt x="6858" y="38100"/>
                    <a:pt x="8763" y="33909"/>
                  </a:cubicBezTo>
                  <a:cubicBezTo>
                    <a:pt x="10668" y="29718"/>
                    <a:pt x="12827" y="25908"/>
                    <a:pt x="15240" y="22352"/>
                  </a:cubicBezTo>
                  <a:cubicBezTo>
                    <a:pt x="17653" y="18796"/>
                    <a:pt x="20320" y="15621"/>
                    <a:pt x="23241" y="12827"/>
                  </a:cubicBezTo>
                  <a:cubicBezTo>
                    <a:pt x="26162" y="10033"/>
                    <a:pt x="29083" y="7747"/>
                    <a:pt x="32258" y="5842"/>
                  </a:cubicBezTo>
                  <a:cubicBezTo>
                    <a:pt x="35433" y="3937"/>
                    <a:pt x="38735" y="2540"/>
                    <a:pt x="42037" y="1524"/>
                  </a:cubicBezTo>
                  <a:cubicBezTo>
                    <a:pt x="45339" y="508"/>
                    <a:pt x="48768" y="0"/>
                    <a:pt x="52197" y="0"/>
                  </a:cubicBezTo>
                  <a:lnTo>
                    <a:pt x="6062726" y="0"/>
                  </a:lnTo>
                  <a:cubicBezTo>
                    <a:pt x="6067679" y="0"/>
                    <a:pt x="6072632" y="508"/>
                    <a:pt x="6077585" y="1524"/>
                  </a:cubicBezTo>
                  <a:cubicBezTo>
                    <a:pt x="6082537" y="2540"/>
                    <a:pt x="6087237" y="3937"/>
                    <a:pt x="6091936" y="5842"/>
                  </a:cubicBezTo>
                  <a:cubicBezTo>
                    <a:pt x="6096635" y="7747"/>
                    <a:pt x="6100953" y="10160"/>
                    <a:pt x="6105144" y="12827"/>
                  </a:cubicBezTo>
                  <a:cubicBezTo>
                    <a:pt x="6109334" y="15494"/>
                    <a:pt x="6113145" y="18796"/>
                    <a:pt x="6116700" y="22352"/>
                  </a:cubicBezTo>
                  <a:cubicBezTo>
                    <a:pt x="6120256" y="25908"/>
                    <a:pt x="6123432" y="29718"/>
                    <a:pt x="6126225" y="33909"/>
                  </a:cubicBezTo>
                  <a:cubicBezTo>
                    <a:pt x="6129019" y="38100"/>
                    <a:pt x="6131306" y="42418"/>
                    <a:pt x="6133210" y="47117"/>
                  </a:cubicBezTo>
                  <a:cubicBezTo>
                    <a:pt x="6135115" y="51816"/>
                    <a:pt x="6136512" y="56515"/>
                    <a:pt x="6137528" y="61468"/>
                  </a:cubicBezTo>
                  <a:cubicBezTo>
                    <a:pt x="6138545" y="66421"/>
                    <a:pt x="6139052" y="71374"/>
                    <a:pt x="6139052" y="76327"/>
                  </a:cubicBezTo>
                  <a:lnTo>
                    <a:pt x="6139052" y="1095502"/>
                  </a:lnTo>
                  <a:cubicBezTo>
                    <a:pt x="6139052" y="1100455"/>
                    <a:pt x="6138545" y="1105408"/>
                    <a:pt x="6137528" y="1110361"/>
                  </a:cubicBezTo>
                  <a:cubicBezTo>
                    <a:pt x="6136512" y="1115314"/>
                    <a:pt x="6135115" y="1120013"/>
                    <a:pt x="6133210" y="1124712"/>
                  </a:cubicBezTo>
                  <a:cubicBezTo>
                    <a:pt x="6131305" y="1129411"/>
                    <a:pt x="6128892" y="1133729"/>
                    <a:pt x="6126225" y="1137920"/>
                  </a:cubicBezTo>
                  <a:cubicBezTo>
                    <a:pt x="6123559" y="1142111"/>
                    <a:pt x="6120257" y="1145921"/>
                    <a:pt x="6116700" y="1149477"/>
                  </a:cubicBezTo>
                  <a:cubicBezTo>
                    <a:pt x="6113144" y="1153033"/>
                    <a:pt x="6109334" y="1156208"/>
                    <a:pt x="6105144" y="1159002"/>
                  </a:cubicBezTo>
                  <a:cubicBezTo>
                    <a:pt x="6100953" y="1161796"/>
                    <a:pt x="6096635" y="1164082"/>
                    <a:pt x="6091936" y="1165987"/>
                  </a:cubicBezTo>
                  <a:cubicBezTo>
                    <a:pt x="6087237" y="1167892"/>
                    <a:pt x="6082538" y="1169289"/>
                    <a:pt x="6077585" y="1170305"/>
                  </a:cubicBezTo>
                  <a:cubicBezTo>
                    <a:pt x="6072632" y="1171321"/>
                    <a:pt x="6067678" y="1171829"/>
                    <a:pt x="6062726" y="1171829"/>
                  </a:cubicBezTo>
                  <a:lnTo>
                    <a:pt x="52451" y="1171829"/>
                  </a:lnTo>
                  <a:cubicBezTo>
                    <a:pt x="49022" y="1171829"/>
                    <a:pt x="45593" y="1171321"/>
                    <a:pt x="42291" y="1170305"/>
                  </a:cubicBezTo>
                  <a:cubicBezTo>
                    <a:pt x="38989" y="1169289"/>
                    <a:pt x="35687" y="1167892"/>
                    <a:pt x="32512" y="1165987"/>
                  </a:cubicBezTo>
                  <a:cubicBezTo>
                    <a:pt x="29337" y="1164082"/>
                    <a:pt x="26289" y="1161669"/>
                    <a:pt x="23495" y="1159002"/>
                  </a:cubicBezTo>
                  <a:cubicBezTo>
                    <a:pt x="20701" y="1156335"/>
                    <a:pt x="18034" y="1153033"/>
                    <a:pt x="15494" y="1149477"/>
                  </a:cubicBezTo>
                  <a:cubicBezTo>
                    <a:pt x="12954" y="1145921"/>
                    <a:pt x="10922" y="1142111"/>
                    <a:pt x="9017" y="1137920"/>
                  </a:cubicBezTo>
                  <a:cubicBezTo>
                    <a:pt x="7112" y="1133729"/>
                    <a:pt x="5461" y="1129411"/>
                    <a:pt x="4191" y="1124712"/>
                  </a:cubicBezTo>
                  <a:cubicBezTo>
                    <a:pt x="2921" y="1120013"/>
                    <a:pt x="1905" y="1115314"/>
                    <a:pt x="1270" y="1110361"/>
                  </a:cubicBezTo>
                  <a:cubicBezTo>
                    <a:pt x="635" y="1105408"/>
                    <a:pt x="254" y="1100455"/>
                    <a:pt x="254" y="10955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155479" y="232130"/>
            <a:ext cx="3921766" cy="751366"/>
            <a:chOff x="0" y="0"/>
            <a:chExt cx="8153400" cy="156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53399" cy="1562100"/>
            </a:xfrm>
            <a:custGeom>
              <a:avLst/>
              <a:gdLst/>
              <a:ahLst/>
              <a:cxnLst/>
              <a:rect l="l" t="t" r="r" b="b"/>
              <a:pathLst>
                <a:path w="8153399" h="1562100">
                  <a:moveTo>
                    <a:pt x="38100" y="0"/>
                  </a:moveTo>
                  <a:cubicBezTo>
                    <a:pt x="33020" y="0"/>
                    <a:pt x="28194" y="2540"/>
                    <a:pt x="23495" y="7747"/>
                  </a:cubicBezTo>
                  <a:cubicBezTo>
                    <a:pt x="18796" y="12954"/>
                    <a:pt x="14732" y="20193"/>
                    <a:pt x="11176" y="29718"/>
                  </a:cubicBezTo>
                  <a:cubicBezTo>
                    <a:pt x="7620" y="39243"/>
                    <a:pt x="4826" y="50292"/>
                    <a:pt x="2921" y="62738"/>
                  </a:cubicBezTo>
                  <a:cubicBezTo>
                    <a:pt x="1016" y="75184"/>
                    <a:pt x="0" y="88138"/>
                    <a:pt x="0" y="101600"/>
                  </a:cubicBezTo>
                  <a:lnTo>
                    <a:pt x="0" y="1460500"/>
                  </a:lnTo>
                  <a:cubicBezTo>
                    <a:pt x="0" y="1473962"/>
                    <a:pt x="1016" y="1486916"/>
                    <a:pt x="2921" y="1499362"/>
                  </a:cubicBezTo>
                  <a:cubicBezTo>
                    <a:pt x="4826" y="1511808"/>
                    <a:pt x="7620" y="1522857"/>
                    <a:pt x="11176" y="1532382"/>
                  </a:cubicBezTo>
                  <a:cubicBezTo>
                    <a:pt x="14732" y="1541907"/>
                    <a:pt x="18923" y="1549273"/>
                    <a:pt x="23495" y="1554353"/>
                  </a:cubicBezTo>
                  <a:cubicBezTo>
                    <a:pt x="28067" y="1559433"/>
                    <a:pt x="33020" y="1562100"/>
                    <a:pt x="38100" y="1562100"/>
                  </a:cubicBezTo>
                  <a:lnTo>
                    <a:pt x="8051800" y="1562100"/>
                  </a:lnTo>
                  <a:cubicBezTo>
                    <a:pt x="8065262" y="1562100"/>
                    <a:pt x="8078216" y="1559560"/>
                    <a:pt x="8090662" y="1554353"/>
                  </a:cubicBezTo>
                  <a:cubicBezTo>
                    <a:pt x="8103108" y="1549146"/>
                    <a:pt x="8114157" y="1541907"/>
                    <a:pt x="8123682" y="1532382"/>
                  </a:cubicBezTo>
                  <a:cubicBezTo>
                    <a:pt x="8133207" y="1522857"/>
                    <a:pt x="8140573" y="1511808"/>
                    <a:pt x="8145652" y="1499362"/>
                  </a:cubicBezTo>
                  <a:cubicBezTo>
                    <a:pt x="8150732" y="1486916"/>
                    <a:pt x="8153399" y="1473962"/>
                    <a:pt x="8153399" y="1460500"/>
                  </a:cubicBezTo>
                  <a:lnTo>
                    <a:pt x="8153399" y="101600"/>
                  </a:lnTo>
                  <a:cubicBezTo>
                    <a:pt x="8153399" y="88138"/>
                    <a:pt x="8150859" y="75184"/>
                    <a:pt x="8145652" y="62738"/>
                  </a:cubicBezTo>
                  <a:cubicBezTo>
                    <a:pt x="8140446" y="50292"/>
                    <a:pt x="8133207" y="39243"/>
                    <a:pt x="8123682" y="29718"/>
                  </a:cubicBezTo>
                  <a:cubicBezTo>
                    <a:pt x="8114157" y="20193"/>
                    <a:pt x="8103108" y="12827"/>
                    <a:pt x="8090662" y="7747"/>
                  </a:cubicBezTo>
                  <a:cubicBezTo>
                    <a:pt x="8078216" y="2667"/>
                    <a:pt x="8065262" y="0"/>
                    <a:pt x="8051800" y="0"/>
                  </a:cubicBezTo>
                  <a:close/>
                </a:path>
              </a:pathLst>
            </a:custGeom>
            <a:blipFill>
              <a:blip r:embed="rId3"/>
              <a:stretch>
                <a:fillRect l="-1987" t="-10341" r="-1987" b="-10373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4036807" y="113701"/>
            <a:ext cx="4159106" cy="1741295"/>
          </a:xfrm>
          <a:custGeom>
            <a:avLst/>
            <a:gdLst/>
            <a:ahLst/>
            <a:cxnLst/>
            <a:rect l="l" t="t" r="r" b="b"/>
            <a:pathLst>
              <a:path w="6485125" h="2715130">
                <a:moveTo>
                  <a:pt x="0" y="0"/>
                </a:moveTo>
                <a:lnTo>
                  <a:pt x="6485125" y="0"/>
                </a:lnTo>
                <a:lnTo>
                  <a:pt x="6485125" y="2715130"/>
                </a:lnTo>
                <a:lnTo>
                  <a:pt x="0" y="2715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155479" y="1056800"/>
            <a:ext cx="3921766" cy="757475"/>
            <a:chOff x="0" y="0"/>
            <a:chExt cx="8153400" cy="1574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53399" cy="1574800"/>
            </a:xfrm>
            <a:custGeom>
              <a:avLst/>
              <a:gdLst/>
              <a:ahLst/>
              <a:cxnLst/>
              <a:rect l="l" t="t" r="r" b="b"/>
              <a:pathLst>
                <a:path w="8153399" h="1574800">
                  <a:moveTo>
                    <a:pt x="38100" y="0"/>
                  </a:moveTo>
                  <a:cubicBezTo>
                    <a:pt x="33020" y="0"/>
                    <a:pt x="28194" y="2540"/>
                    <a:pt x="23495" y="7747"/>
                  </a:cubicBezTo>
                  <a:cubicBezTo>
                    <a:pt x="18796" y="12954"/>
                    <a:pt x="14732" y="20193"/>
                    <a:pt x="11176" y="29718"/>
                  </a:cubicBezTo>
                  <a:cubicBezTo>
                    <a:pt x="7620" y="39243"/>
                    <a:pt x="4826" y="50292"/>
                    <a:pt x="2921" y="62738"/>
                  </a:cubicBezTo>
                  <a:cubicBezTo>
                    <a:pt x="1016" y="75184"/>
                    <a:pt x="0" y="88138"/>
                    <a:pt x="0" y="101600"/>
                  </a:cubicBezTo>
                  <a:lnTo>
                    <a:pt x="0" y="1473200"/>
                  </a:lnTo>
                  <a:cubicBezTo>
                    <a:pt x="0" y="1486662"/>
                    <a:pt x="1016" y="1499616"/>
                    <a:pt x="2921" y="1512062"/>
                  </a:cubicBezTo>
                  <a:cubicBezTo>
                    <a:pt x="4826" y="1524508"/>
                    <a:pt x="7620" y="1535557"/>
                    <a:pt x="11176" y="1545082"/>
                  </a:cubicBezTo>
                  <a:cubicBezTo>
                    <a:pt x="14732" y="1554607"/>
                    <a:pt x="18923" y="1561973"/>
                    <a:pt x="23495" y="1567053"/>
                  </a:cubicBezTo>
                  <a:cubicBezTo>
                    <a:pt x="28067" y="1572133"/>
                    <a:pt x="33020" y="1574800"/>
                    <a:pt x="38100" y="1574800"/>
                  </a:cubicBezTo>
                  <a:lnTo>
                    <a:pt x="8051800" y="1574800"/>
                  </a:lnTo>
                  <a:cubicBezTo>
                    <a:pt x="8065262" y="1574800"/>
                    <a:pt x="8078216" y="1572260"/>
                    <a:pt x="8090662" y="1567053"/>
                  </a:cubicBezTo>
                  <a:cubicBezTo>
                    <a:pt x="8103108" y="1561846"/>
                    <a:pt x="8114157" y="1554607"/>
                    <a:pt x="8123682" y="1545082"/>
                  </a:cubicBezTo>
                  <a:cubicBezTo>
                    <a:pt x="8133207" y="1535557"/>
                    <a:pt x="8140573" y="1524508"/>
                    <a:pt x="8145652" y="1512062"/>
                  </a:cubicBezTo>
                  <a:cubicBezTo>
                    <a:pt x="8150732" y="1499616"/>
                    <a:pt x="8153399" y="1486662"/>
                    <a:pt x="8153399" y="1473200"/>
                  </a:cubicBezTo>
                  <a:lnTo>
                    <a:pt x="8153399" y="101600"/>
                  </a:lnTo>
                  <a:cubicBezTo>
                    <a:pt x="8153399" y="88138"/>
                    <a:pt x="8150859" y="75184"/>
                    <a:pt x="8145652" y="62738"/>
                  </a:cubicBezTo>
                  <a:cubicBezTo>
                    <a:pt x="8140446" y="50292"/>
                    <a:pt x="8133207" y="39243"/>
                    <a:pt x="8123682" y="29718"/>
                  </a:cubicBezTo>
                  <a:cubicBezTo>
                    <a:pt x="8114157" y="20193"/>
                    <a:pt x="8103108" y="12827"/>
                    <a:pt x="8090662" y="7747"/>
                  </a:cubicBezTo>
                  <a:cubicBezTo>
                    <a:pt x="8078216" y="2667"/>
                    <a:pt x="8065262" y="0"/>
                    <a:pt x="8051800" y="0"/>
                  </a:cubicBezTo>
                  <a:close/>
                </a:path>
              </a:pathLst>
            </a:custGeom>
            <a:blipFill>
              <a:blip r:embed="rId6"/>
              <a:stretch>
                <a:fillRect l="-1987" t="-10225" r="-1987" b="-1029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4036807" y="938616"/>
            <a:ext cx="4159106" cy="1741050"/>
          </a:xfrm>
          <a:custGeom>
            <a:avLst/>
            <a:gdLst/>
            <a:ahLst/>
            <a:cxnLst/>
            <a:rect l="l" t="t" r="r" b="b"/>
            <a:pathLst>
              <a:path w="6485125" h="2714749">
                <a:moveTo>
                  <a:pt x="0" y="0"/>
                </a:moveTo>
                <a:lnTo>
                  <a:pt x="6485125" y="0"/>
                </a:lnTo>
                <a:lnTo>
                  <a:pt x="6485125" y="2714749"/>
                </a:lnTo>
                <a:lnTo>
                  <a:pt x="0" y="2714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4155479" y="1887579"/>
            <a:ext cx="3921766" cy="751366"/>
            <a:chOff x="0" y="0"/>
            <a:chExt cx="8153400" cy="1562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53399" cy="1562100"/>
            </a:xfrm>
            <a:custGeom>
              <a:avLst/>
              <a:gdLst/>
              <a:ahLst/>
              <a:cxnLst/>
              <a:rect l="l" t="t" r="r" b="b"/>
              <a:pathLst>
                <a:path w="8153399" h="1562100">
                  <a:moveTo>
                    <a:pt x="38100" y="0"/>
                  </a:moveTo>
                  <a:cubicBezTo>
                    <a:pt x="33020" y="0"/>
                    <a:pt x="28194" y="2540"/>
                    <a:pt x="23495" y="7747"/>
                  </a:cubicBezTo>
                  <a:cubicBezTo>
                    <a:pt x="18796" y="12954"/>
                    <a:pt x="14732" y="20193"/>
                    <a:pt x="11176" y="29718"/>
                  </a:cubicBezTo>
                  <a:cubicBezTo>
                    <a:pt x="7620" y="39243"/>
                    <a:pt x="4826" y="50292"/>
                    <a:pt x="2921" y="62738"/>
                  </a:cubicBezTo>
                  <a:cubicBezTo>
                    <a:pt x="1016" y="75184"/>
                    <a:pt x="0" y="88138"/>
                    <a:pt x="0" y="101600"/>
                  </a:cubicBezTo>
                  <a:lnTo>
                    <a:pt x="0" y="1460500"/>
                  </a:lnTo>
                  <a:cubicBezTo>
                    <a:pt x="0" y="1473962"/>
                    <a:pt x="1016" y="1486916"/>
                    <a:pt x="2921" y="1499362"/>
                  </a:cubicBezTo>
                  <a:cubicBezTo>
                    <a:pt x="4826" y="1511808"/>
                    <a:pt x="7620" y="1522857"/>
                    <a:pt x="11176" y="1532382"/>
                  </a:cubicBezTo>
                  <a:cubicBezTo>
                    <a:pt x="14732" y="1541907"/>
                    <a:pt x="18923" y="1549273"/>
                    <a:pt x="23495" y="1554353"/>
                  </a:cubicBezTo>
                  <a:cubicBezTo>
                    <a:pt x="28067" y="1559433"/>
                    <a:pt x="33020" y="1562100"/>
                    <a:pt x="38100" y="1562100"/>
                  </a:cubicBezTo>
                  <a:lnTo>
                    <a:pt x="8051800" y="1562100"/>
                  </a:lnTo>
                  <a:cubicBezTo>
                    <a:pt x="8065262" y="1562100"/>
                    <a:pt x="8078216" y="1559560"/>
                    <a:pt x="8090662" y="1554353"/>
                  </a:cubicBezTo>
                  <a:cubicBezTo>
                    <a:pt x="8103108" y="1549146"/>
                    <a:pt x="8114157" y="1541907"/>
                    <a:pt x="8123682" y="1532382"/>
                  </a:cubicBezTo>
                  <a:cubicBezTo>
                    <a:pt x="8133207" y="1522857"/>
                    <a:pt x="8140573" y="1511808"/>
                    <a:pt x="8145652" y="1499362"/>
                  </a:cubicBezTo>
                  <a:cubicBezTo>
                    <a:pt x="8150732" y="1486916"/>
                    <a:pt x="8153399" y="1473962"/>
                    <a:pt x="8153399" y="1460500"/>
                  </a:cubicBezTo>
                  <a:lnTo>
                    <a:pt x="8153399" y="101600"/>
                  </a:lnTo>
                  <a:cubicBezTo>
                    <a:pt x="8153399" y="88138"/>
                    <a:pt x="8150859" y="75184"/>
                    <a:pt x="8145652" y="62738"/>
                  </a:cubicBezTo>
                  <a:cubicBezTo>
                    <a:pt x="8140446" y="50292"/>
                    <a:pt x="8133207" y="39243"/>
                    <a:pt x="8123682" y="29718"/>
                  </a:cubicBezTo>
                  <a:cubicBezTo>
                    <a:pt x="8114157" y="20193"/>
                    <a:pt x="8103108" y="12827"/>
                    <a:pt x="8090662" y="7747"/>
                  </a:cubicBezTo>
                  <a:cubicBezTo>
                    <a:pt x="8078216" y="2667"/>
                    <a:pt x="8065262" y="0"/>
                    <a:pt x="8051800" y="0"/>
                  </a:cubicBezTo>
                  <a:close/>
                </a:path>
              </a:pathLst>
            </a:custGeom>
            <a:blipFill>
              <a:blip r:embed="rId9"/>
              <a:stretch>
                <a:fillRect l="-1987" t="-10308" r="-1987" b="-10146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4036807" y="1769395"/>
            <a:ext cx="4159106" cy="1741050"/>
          </a:xfrm>
          <a:custGeom>
            <a:avLst/>
            <a:gdLst/>
            <a:ahLst/>
            <a:cxnLst/>
            <a:rect l="l" t="t" r="r" b="b"/>
            <a:pathLst>
              <a:path w="6485125" h="2714749">
                <a:moveTo>
                  <a:pt x="0" y="0"/>
                </a:moveTo>
                <a:lnTo>
                  <a:pt x="6485125" y="0"/>
                </a:lnTo>
                <a:lnTo>
                  <a:pt x="6485125" y="2714749"/>
                </a:lnTo>
                <a:lnTo>
                  <a:pt x="0" y="2714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155479" y="2712249"/>
            <a:ext cx="3921766" cy="757475"/>
            <a:chOff x="0" y="0"/>
            <a:chExt cx="8153400" cy="1574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53399" cy="1574800"/>
            </a:xfrm>
            <a:custGeom>
              <a:avLst/>
              <a:gdLst/>
              <a:ahLst/>
              <a:cxnLst/>
              <a:rect l="l" t="t" r="r" b="b"/>
              <a:pathLst>
                <a:path w="8153399" h="1574800">
                  <a:moveTo>
                    <a:pt x="38100" y="0"/>
                  </a:moveTo>
                  <a:cubicBezTo>
                    <a:pt x="33020" y="0"/>
                    <a:pt x="28194" y="2540"/>
                    <a:pt x="23495" y="7747"/>
                  </a:cubicBezTo>
                  <a:cubicBezTo>
                    <a:pt x="18796" y="12954"/>
                    <a:pt x="14732" y="20193"/>
                    <a:pt x="11176" y="29718"/>
                  </a:cubicBezTo>
                  <a:cubicBezTo>
                    <a:pt x="7620" y="39243"/>
                    <a:pt x="4826" y="50292"/>
                    <a:pt x="2921" y="62738"/>
                  </a:cubicBezTo>
                  <a:cubicBezTo>
                    <a:pt x="1016" y="75184"/>
                    <a:pt x="0" y="88138"/>
                    <a:pt x="0" y="101600"/>
                  </a:cubicBezTo>
                  <a:lnTo>
                    <a:pt x="0" y="1473200"/>
                  </a:lnTo>
                  <a:cubicBezTo>
                    <a:pt x="0" y="1486662"/>
                    <a:pt x="1016" y="1499616"/>
                    <a:pt x="2921" y="1512062"/>
                  </a:cubicBezTo>
                  <a:cubicBezTo>
                    <a:pt x="4826" y="1524508"/>
                    <a:pt x="7620" y="1535557"/>
                    <a:pt x="11176" y="1545082"/>
                  </a:cubicBezTo>
                  <a:cubicBezTo>
                    <a:pt x="14732" y="1554607"/>
                    <a:pt x="18923" y="1561973"/>
                    <a:pt x="23495" y="1567053"/>
                  </a:cubicBezTo>
                  <a:cubicBezTo>
                    <a:pt x="28067" y="1572133"/>
                    <a:pt x="33020" y="1574800"/>
                    <a:pt x="38100" y="1574800"/>
                  </a:cubicBezTo>
                  <a:lnTo>
                    <a:pt x="8051800" y="1574800"/>
                  </a:lnTo>
                  <a:cubicBezTo>
                    <a:pt x="8065262" y="1574800"/>
                    <a:pt x="8078216" y="1572260"/>
                    <a:pt x="8090662" y="1567053"/>
                  </a:cubicBezTo>
                  <a:cubicBezTo>
                    <a:pt x="8103108" y="1561846"/>
                    <a:pt x="8114157" y="1554607"/>
                    <a:pt x="8123682" y="1545082"/>
                  </a:cubicBezTo>
                  <a:cubicBezTo>
                    <a:pt x="8133207" y="1535557"/>
                    <a:pt x="8140573" y="1524508"/>
                    <a:pt x="8145652" y="1512062"/>
                  </a:cubicBezTo>
                  <a:cubicBezTo>
                    <a:pt x="8150732" y="1499616"/>
                    <a:pt x="8153399" y="1486662"/>
                    <a:pt x="8153399" y="1473200"/>
                  </a:cubicBezTo>
                  <a:lnTo>
                    <a:pt x="8153399" y="101600"/>
                  </a:lnTo>
                  <a:cubicBezTo>
                    <a:pt x="8153399" y="88138"/>
                    <a:pt x="8150859" y="75184"/>
                    <a:pt x="8145652" y="62738"/>
                  </a:cubicBezTo>
                  <a:cubicBezTo>
                    <a:pt x="8140446" y="50292"/>
                    <a:pt x="8133207" y="39243"/>
                    <a:pt x="8123682" y="29718"/>
                  </a:cubicBezTo>
                  <a:cubicBezTo>
                    <a:pt x="8114157" y="20193"/>
                    <a:pt x="8103108" y="12827"/>
                    <a:pt x="8090662" y="7747"/>
                  </a:cubicBezTo>
                  <a:cubicBezTo>
                    <a:pt x="8078216" y="2667"/>
                    <a:pt x="8065262" y="0"/>
                    <a:pt x="8051800" y="0"/>
                  </a:cubicBezTo>
                  <a:close/>
                </a:path>
              </a:pathLst>
            </a:custGeom>
            <a:blipFill>
              <a:blip r:embed="rId12"/>
              <a:stretch>
                <a:fillRect l="-1987" t="-10193" r="-1987" b="-10064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4036807" y="2594310"/>
            <a:ext cx="4159106" cy="992372"/>
          </a:xfrm>
          <a:custGeom>
            <a:avLst/>
            <a:gdLst/>
            <a:ahLst/>
            <a:cxnLst/>
            <a:rect l="l" t="t" r="r" b="b"/>
            <a:pathLst>
              <a:path w="6485125" h="1547365">
                <a:moveTo>
                  <a:pt x="0" y="0"/>
                </a:moveTo>
                <a:lnTo>
                  <a:pt x="6485125" y="0"/>
                </a:lnTo>
                <a:lnTo>
                  <a:pt x="6485125" y="1547365"/>
                </a:lnTo>
                <a:lnTo>
                  <a:pt x="0" y="1547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3905024" y="3774670"/>
            <a:ext cx="4386599" cy="2853622"/>
            <a:chOff x="0" y="0"/>
            <a:chExt cx="9119794" cy="59327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19743" cy="5932678"/>
            </a:xfrm>
            <a:custGeom>
              <a:avLst/>
              <a:gdLst/>
              <a:ahLst/>
              <a:cxnLst/>
              <a:rect l="l" t="t" r="r" b="b"/>
              <a:pathLst>
                <a:path w="9119743" h="5932678">
                  <a:moveTo>
                    <a:pt x="8890000" y="229616"/>
                  </a:moveTo>
                  <a:cubicBezTo>
                    <a:pt x="8908542" y="229616"/>
                    <a:pt x="8926322" y="233172"/>
                    <a:pt x="8943467" y="240284"/>
                  </a:cubicBezTo>
                  <a:cubicBezTo>
                    <a:pt x="8960613" y="247396"/>
                    <a:pt x="8975725" y="257429"/>
                    <a:pt x="8988806" y="270510"/>
                  </a:cubicBezTo>
                  <a:cubicBezTo>
                    <a:pt x="9001888" y="283591"/>
                    <a:pt x="9012048" y="298704"/>
                    <a:pt x="9019032" y="315849"/>
                  </a:cubicBezTo>
                  <a:cubicBezTo>
                    <a:pt x="9026017" y="332994"/>
                    <a:pt x="9029701" y="350774"/>
                    <a:pt x="9029701" y="369316"/>
                  </a:cubicBezTo>
                  <a:lnTo>
                    <a:pt x="9029701" y="5931916"/>
                  </a:lnTo>
                  <a:lnTo>
                    <a:pt x="101600" y="5931916"/>
                  </a:lnTo>
                  <a:lnTo>
                    <a:pt x="101600" y="369316"/>
                  </a:lnTo>
                  <a:cubicBezTo>
                    <a:pt x="101600" y="350774"/>
                    <a:pt x="105156" y="332994"/>
                    <a:pt x="112268" y="315849"/>
                  </a:cubicBezTo>
                  <a:cubicBezTo>
                    <a:pt x="119380" y="298704"/>
                    <a:pt x="129413" y="283591"/>
                    <a:pt x="142494" y="270510"/>
                  </a:cubicBezTo>
                  <a:cubicBezTo>
                    <a:pt x="155575" y="257429"/>
                    <a:pt x="170688" y="247269"/>
                    <a:pt x="187833" y="240284"/>
                  </a:cubicBezTo>
                  <a:cubicBezTo>
                    <a:pt x="204978" y="233299"/>
                    <a:pt x="222758" y="229616"/>
                    <a:pt x="241300" y="229616"/>
                  </a:cubicBezTo>
                  <a:close/>
                  <a:moveTo>
                    <a:pt x="0" y="0"/>
                  </a:moveTo>
                  <a:lnTo>
                    <a:pt x="0" y="5932678"/>
                  </a:lnTo>
                  <a:lnTo>
                    <a:pt x="9119743" y="5932678"/>
                  </a:lnTo>
                  <a:lnTo>
                    <a:pt x="9119743" y="0"/>
                  </a:lnTo>
                  <a:close/>
                </a:path>
              </a:pathLst>
            </a:custGeom>
            <a:blipFill>
              <a:blip r:embed="rId15"/>
              <a:stretch>
                <a:fillRect l="-1949" r="-2104" b="-583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3778776" y="3733943"/>
            <a:ext cx="4645845" cy="3101573"/>
          </a:xfrm>
          <a:custGeom>
            <a:avLst/>
            <a:gdLst/>
            <a:ahLst/>
            <a:cxnLst/>
            <a:rect l="l" t="t" r="r" b="b"/>
            <a:pathLst>
              <a:path w="7244077" h="4836157">
                <a:moveTo>
                  <a:pt x="0" y="0"/>
                </a:moveTo>
                <a:lnTo>
                  <a:pt x="7244077" y="0"/>
                </a:lnTo>
                <a:lnTo>
                  <a:pt x="7244077" y="4836157"/>
                </a:lnTo>
                <a:lnTo>
                  <a:pt x="0" y="48361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380522" y="4196900"/>
            <a:ext cx="1831624" cy="156382"/>
          </a:xfrm>
          <a:custGeom>
            <a:avLst/>
            <a:gdLst/>
            <a:ahLst/>
            <a:cxnLst/>
            <a:rect l="l" t="t" r="r" b="b"/>
            <a:pathLst>
              <a:path w="2855976" h="243840">
                <a:moveTo>
                  <a:pt x="0" y="0"/>
                </a:moveTo>
                <a:lnTo>
                  <a:pt x="2855976" y="0"/>
                </a:lnTo>
                <a:lnTo>
                  <a:pt x="2855976" y="243840"/>
                </a:lnTo>
                <a:lnTo>
                  <a:pt x="0" y="2438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4380522" y="4196900"/>
            <a:ext cx="1831624" cy="156382"/>
            <a:chOff x="0" y="0"/>
            <a:chExt cx="2855976" cy="2438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55976" cy="243840"/>
            </a:xfrm>
            <a:custGeom>
              <a:avLst/>
              <a:gdLst/>
              <a:ahLst/>
              <a:cxnLst/>
              <a:rect l="l" t="t" r="r" b="b"/>
              <a:pathLst>
                <a:path w="2855976" h="243840">
                  <a:moveTo>
                    <a:pt x="0" y="0"/>
                  </a:moveTo>
                  <a:lnTo>
                    <a:pt x="2855976" y="0"/>
                  </a:lnTo>
                  <a:lnTo>
                    <a:pt x="2855976" y="243840"/>
                  </a:lnTo>
                  <a:lnTo>
                    <a:pt x="0" y="243840"/>
                  </a:lnTo>
                  <a:close/>
                </a:path>
              </a:pathLst>
            </a:custGeom>
            <a:solidFill>
              <a:srgbClr val="2196F3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4102536" y="4479689"/>
            <a:ext cx="4174256" cy="319685"/>
            <a:chOff x="0" y="0"/>
            <a:chExt cx="6508750" cy="498475"/>
          </a:xfrm>
        </p:grpSpPr>
        <p:sp>
          <p:nvSpPr>
            <p:cNvPr id="29" name="Freeform 29"/>
            <p:cNvSpPr/>
            <p:nvPr/>
          </p:nvSpPr>
          <p:spPr>
            <a:xfrm>
              <a:off x="68199" y="68199"/>
              <a:ext cx="6372352" cy="362077"/>
            </a:xfrm>
            <a:custGeom>
              <a:avLst/>
              <a:gdLst/>
              <a:ahLst/>
              <a:cxnLst/>
              <a:rect l="l" t="t" r="r" b="b"/>
              <a:pathLst>
                <a:path w="6372352" h="362077">
                  <a:moveTo>
                    <a:pt x="127" y="290576"/>
                  </a:moveTo>
                  <a:lnTo>
                    <a:pt x="127" y="71501"/>
                  </a:lnTo>
                  <a:cubicBezTo>
                    <a:pt x="127" y="66802"/>
                    <a:pt x="635" y="62103"/>
                    <a:pt x="1524" y="57531"/>
                  </a:cubicBezTo>
                  <a:cubicBezTo>
                    <a:pt x="2413" y="52959"/>
                    <a:pt x="3810" y="48514"/>
                    <a:pt x="5588" y="44069"/>
                  </a:cubicBezTo>
                  <a:cubicBezTo>
                    <a:pt x="7366" y="39624"/>
                    <a:pt x="9525" y="35560"/>
                    <a:pt x="12192" y="31750"/>
                  </a:cubicBezTo>
                  <a:cubicBezTo>
                    <a:pt x="14859" y="27940"/>
                    <a:pt x="17780" y="24257"/>
                    <a:pt x="21082" y="20955"/>
                  </a:cubicBezTo>
                  <a:cubicBezTo>
                    <a:pt x="24384" y="17653"/>
                    <a:pt x="28067" y="14732"/>
                    <a:pt x="31877" y="12065"/>
                  </a:cubicBezTo>
                  <a:cubicBezTo>
                    <a:pt x="35687" y="9398"/>
                    <a:pt x="39878" y="7239"/>
                    <a:pt x="44196" y="5461"/>
                  </a:cubicBezTo>
                  <a:cubicBezTo>
                    <a:pt x="48514" y="3683"/>
                    <a:pt x="52959" y="2286"/>
                    <a:pt x="57658" y="1397"/>
                  </a:cubicBezTo>
                  <a:cubicBezTo>
                    <a:pt x="62357" y="508"/>
                    <a:pt x="66929" y="0"/>
                    <a:pt x="71628" y="0"/>
                  </a:cubicBezTo>
                  <a:lnTo>
                    <a:pt x="6300851" y="0"/>
                  </a:lnTo>
                  <a:cubicBezTo>
                    <a:pt x="6305550" y="0"/>
                    <a:pt x="6310249" y="508"/>
                    <a:pt x="6314821" y="1397"/>
                  </a:cubicBezTo>
                  <a:cubicBezTo>
                    <a:pt x="6319393" y="2286"/>
                    <a:pt x="6323838" y="3683"/>
                    <a:pt x="6328283" y="5461"/>
                  </a:cubicBezTo>
                  <a:cubicBezTo>
                    <a:pt x="6332728" y="7239"/>
                    <a:pt x="6336792" y="9398"/>
                    <a:pt x="6340602" y="12065"/>
                  </a:cubicBezTo>
                  <a:cubicBezTo>
                    <a:pt x="6344412" y="14732"/>
                    <a:pt x="6348095" y="17653"/>
                    <a:pt x="6351397" y="20955"/>
                  </a:cubicBezTo>
                  <a:cubicBezTo>
                    <a:pt x="6354699" y="24257"/>
                    <a:pt x="6357620" y="27940"/>
                    <a:pt x="6360287" y="31750"/>
                  </a:cubicBezTo>
                  <a:cubicBezTo>
                    <a:pt x="6362955" y="35560"/>
                    <a:pt x="6365113" y="39751"/>
                    <a:pt x="6366891" y="44069"/>
                  </a:cubicBezTo>
                  <a:cubicBezTo>
                    <a:pt x="6368669" y="48387"/>
                    <a:pt x="6370066" y="52832"/>
                    <a:pt x="6370955" y="57531"/>
                  </a:cubicBezTo>
                  <a:cubicBezTo>
                    <a:pt x="6371844" y="62230"/>
                    <a:pt x="6372352" y="66802"/>
                    <a:pt x="6372352" y="71501"/>
                  </a:cubicBezTo>
                  <a:lnTo>
                    <a:pt x="6372352" y="290576"/>
                  </a:lnTo>
                  <a:cubicBezTo>
                    <a:pt x="6372352" y="295275"/>
                    <a:pt x="6371844" y="299847"/>
                    <a:pt x="6370955" y="304546"/>
                  </a:cubicBezTo>
                  <a:cubicBezTo>
                    <a:pt x="6370067" y="309245"/>
                    <a:pt x="6368669" y="313563"/>
                    <a:pt x="6366891" y="318008"/>
                  </a:cubicBezTo>
                  <a:cubicBezTo>
                    <a:pt x="6365113" y="322453"/>
                    <a:pt x="6362954" y="326517"/>
                    <a:pt x="6360287" y="330327"/>
                  </a:cubicBezTo>
                  <a:cubicBezTo>
                    <a:pt x="6357620" y="334137"/>
                    <a:pt x="6354699" y="337820"/>
                    <a:pt x="6351397" y="341122"/>
                  </a:cubicBezTo>
                  <a:cubicBezTo>
                    <a:pt x="6348095" y="344424"/>
                    <a:pt x="6344412" y="347345"/>
                    <a:pt x="6340602" y="350012"/>
                  </a:cubicBezTo>
                  <a:cubicBezTo>
                    <a:pt x="6336792" y="352679"/>
                    <a:pt x="6332601" y="354838"/>
                    <a:pt x="6328283" y="356616"/>
                  </a:cubicBezTo>
                  <a:cubicBezTo>
                    <a:pt x="6323965" y="358394"/>
                    <a:pt x="6319520" y="359791"/>
                    <a:pt x="6314821" y="360680"/>
                  </a:cubicBezTo>
                  <a:cubicBezTo>
                    <a:pt x="6310122" y="361569"/>
                    <a:pt x="6305550" y="362077"/>
                    <a:pt x="6300851" y="362077"/>
                  </a:cubicBezTo>
                  <a:lnTo>
                    <a:pt x="71501" y="362077"/>
                  </a:lnTo>
                  <a:cubicBezTo>
                    <a:pt x="66802" y="362077"/>
                    <a:pt x="62103" y="361569"/>
                    <a:pt x="57531" y="360680"/>
                  </a:cubicBezTo>
                  <a:cubicBezTo>
                    <a:pt x="52959" y="359791"/>
                    <a:pt x="48514" y="358394"/>
                    <a:pt x="44069" y="356616"/>
                  </a:cubicBezTo>
                  <a:cubicBezTo>
                    <a:pt x="39624" y="354838"/>
                    <a:pt x="35560" y="352679"/>
                    <a:pt x="31750" y="350012"/>
                  </a:cubicBezTo>
                  <a:cubicBezTo>
                    <a:pt x="27940" y="347345"/>
                    <a:pt x="24257" y="344424"/>
                    <a:pt x="20955" y="341122"/>
                  </a:cubicBezTo>
                  <a:cubicBezTo>
                    <a:pt x="17653" y="337820"/>
                    <a:pt x="14732" y="334137"/>
                    <a:pt x="12065" y="330327"/>
                  </a:cubicBezTo>
                  <a:cubicBezTo>
                    <a:pt x="9398" y="326517"/>
                    <a:pt x="7239" y="322326"/>
                    <a:pt x="5461" y="318008"/>
                  </a:cubicBezTo>
                  <a:cubicBezTo>
                    <a:pt x="3683" y="313690"/>
                    <a:pt x="2286" y="309245"/>
                    <a:pt x="1397" y="304546"/>
                  </a:cubicBezTo>
                  <a:cubicBezTo>
                    <a:pt x="508" y="299847"/>
                    <a:pt x="0" y="295275"/>
                    <a:pt x="0" y="2905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63373" y="63500"/>
              <a:ext cx="6382004" cy="371602"/>
            </a:xfrm>
            <a:custGeom>
              <a:avLst/>
              <a:gdLst/>
              <a:ahLst/>
              <a:cxnLst/>
              <a:rect l="l" t="t" r="r" b="b"/>
              <a:pathLst>
                <a:path w="6382004" h="371602">
                  <a:moveTo>
                    <a:pt x="127" y="295275"/>
                  </a:moveTo>
                  <a:lnTo>
                    <a:pt x="127" y="76200"/>
                  </a:lnTo>
                  <a:lnTo>
                    <a:pt x="4953" y="76200"/>
                  </a:lnTo>
                  <a:lnTo>
                    <a:pt x="127" y="76200"/>
                  </a:lnTo>
                  <a:cubicBezTo>
                    <a:pt x="127" y="71247"/>
                    <a:pt x="635" y="66294"/>
                    <a:pt x="1651" y="61341"/>
                  </a:cubicBezTo>
                  <a:lnTo>
                    <a:pt x="1651" y="61341"/>
                  </a:lnTo>
                  <a:lnTo>
                    <a:pt x="1651" y="61341"/>
                  </a:lnTo>
                  <a:cubicBezTo>
                    <a:pt x="2667" y="56388"/>
                    <a:pt x="4064" y="51689"/>
                    <a:pt x="5969" y="46990"/>
                  </a:cubicBezTo>
                  <a:lnTo>
                    <a:pt x="5969" y="46990"/>
                  </a:lnTo>
                  <a:lnTo>
                    <a:pt x="5969" y="46990"/>
                  </a:lnTo>
                  <a:cubicBezTo>
                    <a:pt x="7874" y="42418"/>
                    <a:pt x="10287" y="37973"/>
                    <a:pt x="12954" y="33782"/>
                  </a:cubicBezTo>
                  <a:lnTo>
                    <a:pt x="16891" y="36449"/>
                  </a:lnTo>
                  <a:lnTo>
                    <a:pt x="12954" y="33782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2479" y="22225"/>
                  </a:lnTo>
                  <a:lnTo>
                    <a:pt x="22479" y="22225"/>
                  </a:lnTo>
                  <a:cubicBezTo>
                    <a:pt x="26035" y="18669"/>
                    <a:pt x="29845" y="15494"/>
                    <a:pt x="34036" y="12700"/>
                  </a:cubicBezTo>
                  <a:lnTo>
                    <a:pt x="36703" y="16637"/>
                  </a:lnTo>
                  <a:lnTo>
                    <a:pt x="34036" y="12700"/>
                  </a:lnTo>
                  <a:cubicBezTo>
                    <a:pt x="38227" y="9906"/>
                    <a:pt x="42545" y="7620"/>
                    <a:pt x="47244" y="5715"/>
                  </a:cubicBezTo>
                  <a:lnTo>
                    <a:pt x="47244" y="5715"/>
                  </a:lnTo>
                  <a:lnTo>
                    <a:pt x="47244" y="5715"/>
                  </a:lnTo>
                  <a:cubicBezTo>
                    <a:pt x="51816" y="3810"/>
                    <a:pt x="56642" y="2413"/>
                    <a:pt x="61595" y="1397"/>
                  </a:cubicBezTo>
                  <a:lnTo>
                    <a:pt x="62484" y="6096"/>
                  </a:lnTo>
                  <a:lnTo>
                    <a:pt x="61595" y="1397"/>
                  </a:lnTo>
                  <a:cubicBezTo>
                    <a:pt x="66421" y="508"/>
                    <a:pt x="71374" y="0"/>
                    <a:pt x="76327" y="0"/>
                  </a:cubicBezTo>
                  <a:lnTo>
                    <a:pt x="76327" y="4826"/>
                  </a:lnTo>
                  <a:lnTo>
                    <a:pt x="76327" y="0"/>
                  </a:lnTo>
                  <a:lnTo>
                    <a:pt x="6305677" y="0"/>
                  </a:lnTo>
                  <a:lnTo>
                    <a:pt x="6305677" y="4826"/>
                  </a:lnTo>
                  <a:lnTo>
                    <a:pt x="6305677" y="0"/>
                  </a:lnTo>
                  <a:cubicBezTo>
                    <a:pt x="6310630" y="0"/>
                    <a:pt x="6315583" y="508"/>
                    <a:pt x="6320536" y="1524"/>
                  </a:cubicBezTo>
                  <a:lnTo>
                    <a:pt x="6320536" y="1524"/>
                  </a:lnTo>
                  <a:lnTo>
                    <a:pt x="6320536" y="1524"/>
                  </a:lnTo>
                  <a:cubicBezTo>
                    <a:pt x="6325489" y="2540"/>
                    <a:pt x="6330188" y="3937"/>
                    <a:pt x="6334887" y="5842"/>
                  </a:cubicBezTo>
                  <a:lnTo>
                    <a:pt x="6334887" y="5842"/>
                  </a:lnTo>
                  <a:lnTo>
                    <a:pt x="6334887" y="5842"/>
                  </a:lnTo>
                  <a:cubicBezTo>
                    <a:pt x="6339459" y="7747"/>
                    <a:pt x="6343904" y="10160"/>
                    <a:pt x="6348095" y="12827"/>
                  </a:cubicBezTo>
                  <a:lnTo>
                    <a:pt x="6345428" y="16764"/>
                  </a:lnTo>
                  <a:lnTo>
                    <a:pt x="6348095" y="12827"/>
                  </a:lnTo>
                  <a:cubicBezTo>
                    <a:pt x="6352286" y="15621"/>
                    <a:pt x="6356096" y="18796"/>
                    <a:pt x="6359652" y="22352"/>
                  </a:cubicBezTo>
                  <a:lnTo>
                    <a:pt x="6359652" y="22352"/>
                  </a:lnTo>
                  <a:lnTo>
                    <a:pt x="6359652" y="22352"/>
                  </a:lnTo>
                  <a:cubicBezTo>
                    <a:pt x="6363208" y="25908"/>
                    <a:pt x="6366383" y="29718"/>
                    <a:pt x="6369177" y="33909"/>
                  </a:cubicBezTo>
                  <a:lnTo>
                    <a:pt x="6369177" y="33909"/>
                  </a:lnTo>
                  <a:lnTo>
                    <a:pt x="6369177" y="33909"/>
                  </a:lnTo>
                  <a:cubicBezTo>
                    <a:pt x="6371971" y="38100"/>
                    <a:pt x="6374257" y="42418"/>
                    <a:pt x="6376162" y="47117"/>
                  </a:cubicBezTo>
                  <a:lnTo>
                    <a:pt x="6371717" y="48895"/>
                  </a:lnTo>
                  <a:lnTo>
                    <a:pt x="6376162" y="47117"/>
                  </a:lnTo>
                  <a:cubicBezTo>
                    <a:pt x="6378067" y="51689"/>
                    <a:pt x="6379464" y="56515"/>
                    <a:pt x="6380480" y="61468"/>
                  </a:cubicBezTo>
                  <a:lnTo>
                    <a:pt x="6375781" y="62357"/>
                  </a:lnTo>
                  <a:lnTo>
                    <a:pt x="6380480" y="61468"/>
                  </a:lnTo>
                  <a:cubicBezTo>
                    <a:pt x="6381496" y="66421"/>
                    <a:pt x="6382004" y="71374"/>
                    <a:pt x="6382004" y="76327"/>
                  </a:cubicBezTo>
                  <a:lnTo>
                    <a:pt x="6377178" y="76327"/>
                  </a:lnTo>
                  <a:lnTo>
                    <a:pt x="6382004" y="76327"/>
                  </a:lnTo>
                  <a:lnTo>
                    <a:pt x="6382004" y="295275"/>
                  </a:lnTo>
                  <a:lnTo>
                    <a:pt x="6377178" y="295275"/>
                  </a:lnTo>
                  <a:lnTo>
                    <a:pt x="6382004" y="295275"/>
                  </a:lnTo>
                  <a:cubicBezTo>
                    <a:pt x="6382004" y="300228"/>
                    <a:pt x="6381496" y="305181"/>
                    <a:pt x="6380480" y="310134"/>
                  </a:cubicBezTo>
                  <a:lnTo>
                    <a:pt x="6375781" y="309245"/>
                  </a:lnTo>
                  <a:lnTo>
                    <a:pt x="6380480" y="310134"/>
                  </a:lnTo>
                  <a:cubicBezTo>
                    <a:pt x="6379464" y="315087"/>
                    <a:pt x="6378067" y="319786"/>
                    <a:pt x="6376162" y="324485"/>
                  </a:cubicBezTo>
                  <a:lnTo>
                    <a:pt x="6371717" y="322707"/>
                  </a:lnTo>
                  <a:lnTo>
                    <a:pt x="6376162" y="324485"/>
                  </a:lnTo>
                  <a:cubicBezTo>
                    <a:pt x="6374257" y="329057"/>
                    <a:pt x="6371844" y="333502"/>
                    <a:pt x="6369177" y="337693"/>
                  </a:cubicBezTo>
                  <a:lnTo>
                    <a:pt x="6365240" y="335026"/>
                  </a:lnTo>
                  <a:lnTo>
                    <a:pt x="6369177" y="337693"/>
                  </a:lnTo>
                  <a:cubicBezTo>
                    <a:pt x="6366383" y="341884"/>
                    <a:pt x="6363208" y="345694"/>
                    <a:pt x="6359652" y="349250"/>
                  </a:cubicBezTo>
                  <a:lnTo>
                    <a:pt x="6359652" y="349250"/>
                  </a:lnTo>
                  <a:lnTo>
                    <a:pt x="6359652" y="349250"/>
                  </a:lnTo>
                  <a:cubicBezTo>
                    <a:pt x="6356096" y="352806"/>
                    <a:pt x="6352287" y="355981"/>
                    <a:pt x="6348095" y="358775"/>
                  </a:cubicBezTo>
                  <a:lnTo>
                    <a:pt x="6348095" y="358775"/>
                  </a:lnTo>
                  <a:lnTo>
                    <a:pt x="6348095" y="358775"/>
                  </a:lnTo>
                  <a:cubicBezTo>
                    <a:pt x="6343905" y="361569"/>
                    <a:pt x="6339586" y="363855"/>
                    <a:pt x="6334887" y="365760"/>
                  </a:cubicBezTo>
                  <a:lnTo>
                    <a:pt x="6334887" y="365760"/>
                  </a:lnTo>
                  <a:lnTo>
                    <a:pt x="6334887" y="365760"/>
                  </a:lnTo>
                  <a:cubicBezTo>
                    <a:pt x="6330315" y="367665"/>
                    <a:pt x="6325489" y="369062"/>
                    <a:pt x="6320536" y="370078"/>
                  </a:cubicBezTo>
                  <a:lnTo>
                    <a:pt x="6319647" y="365379"/>
                  </a:lnTo>
                  <a:lnTo>
                    <a:pt x="6320536" y="370078"/>
                  </a:lnTo>
                  <a:cubicBezTo>
                    <a:pt x="6315583" y="371094"/>
                    <a:pt x="6310630" y="371602"/>
                    <a:pt x="6305677" y="371602"/>
                  </a:cubicBezTo>
                  <a:lnTo>
                    <a:pt x="6305677" y="371602"/>
                  </a:lnTo>
                  <a:lnTo>
                    <a:pt x="6305677" y="371602"/>
                  </a:lnTo>
                  <a:lnTo>
                    <a:pt x="76327" y="371602"/>
                  </a:lnTo>
                  <a:lnTo>
                    <a:pt x="76327" y="371602"/>
                  </a:lnTo>
                  <a:lnTo>
                    <a:pt x="76327" y="371602"/>
                  </a:lnTo>
                  <a:cubicBezTo>
                    <a:pt x="71374" y="371602"/>
                    <a:pt x="66421" y="371094"/>
                    <a:pt x="61468" y="370078"/>
                  </a:cubicBezTo>
                  <a:lnTo>
                    <a:pt x="62357" y="365379"/>
                  </a:lnTo>
                  <a:lnTo>
                    <a:pt x="61468" y="370078"/>
                  </a:lnTo>
                  <a:cubicBezTo>
                    <a:pt x="56515" y="369062"/>
                    <a:pt x="51816" y="367665"/>
                    <a:pt x="47117" y="365760"/>
                  </a:cubicBezTo>
                  <a:lnTo>
                    <a:pt x="48895" y="361315"/>
                  </a:lnTo>
                  <a:lnTo>
                    <a:pt x="47117" y="365760"/>
                  </a:lnTo>
                  <a:cubicBezTo>
                    <a:pt x="42545" y="363855"/>
                    <a:pt x="38100" y="361442"/>
                    <a:pt x="33909" y="358775"/>
                  </a:cubicBezTo>
                  <a:lnTo>
                    <a:pt x="36576" y="354838"/>
                  </a:lnTo>
                  <a:lnTo>
                    <a:pt x="33909" y="358775"/>
                  </a:lnTo>
                  <a:cubicBezTo>
                    <a:pt x="29718" y="355981"/>
                    <a:pt x="25908" y="352806"/>
                    <a:pt x="22352" y="349250"/>
                  </a:cubicBezTo>
                  <a:lnTo>
                    <a:pt x="22352" y="349250"/>
                  </a:lnTo>
                  <a:lnTo>
                    <a:pt x="22352" y="349250"/>
                  </a:lnTo>
                  <a:cubicBezTo>
                    <a:pt x="18796" y="345694"/>
                    <a:pt x="15621" y="341884"/>
                    <a:pt x="12827" y="337693"/>
                  </a:cubicBezTo>
                  <a:lnTo>
                    <a:pt x="16764" y="335026"/>
                  </a:lnTo>
                  <a:lnTo>
                    <a:pt x="12827" y="337693"/>
                  </a:lnTo>
                  <a:cubicBezTo>
                    <a:pt x="10033" y="333502"/>
                    <a:pt x="7747" y="329184"/>
                    <a:pt x="5842" y="324485"/>
                  </a:cubicBezTo>
                  <a:lnTo>
                    <a:pt x="5842" y="324485"/>
                  </a:lnTo>
                  <a:lnTo>
                    <a:pt x="5842" y="324485"/>
                  </a:lnTo>
                  <a:cubicBezTo>
                    <a:pt x="3937" y="319913"/>
                    <a:pt x="2540" y="315087"/>
                    <a:pt x="1524" y="310134"/>
                  </a:cubicBezTo>
                  <a:lnTo>
                    <a:pt x="6223" y="309245"/>
                  </a:lnTo>
                  <a:lnTo>
                    <a:pt x="1524" y="310134"/>
                  </a:lnTo>
                  <a:cubicBezTo>
                    <a:pt x="508" y="305181"/>
                    <a:pt x="0" y="300228"/>
                    <a:pt x="0" y="295275"/>
                  </a:cubicBezTo>
                  <a:lnTo>
                    <a:pt x="4699" y="295275"/>
                  </a:lnTo>
                  <a:lnTo>
                    <a:pt x="127" y="295275"/>
                  </a:lnTo>
                  <a:moveTo>
                    <a:pt x="9652" y="295275"/>
                  </a:moveTo>
                  <a:lnTo>
                    <a:pt x="9652" y="295275"/>
                  </a:lnTo>
                  <a:lnTo>
                    <a:pt x="9652" y="295275"/>
                  </a:lnTo>
                  <a:cubicBezTo>
                    <a:pt x="9652" y="299593"/>
                    <a:pt x="10033" y="304038"/>
                    <a:pt x="10922" y="308229"/>
                  </a:cubicBezTo>
                  <a:lnTo>
                    <a:pt x="10922" y="308229"/>
                  </a:lnTo>
                  <a:lnTo>
                    <a:pt x="10922" y="308229"/>
                  </a:lnTo>
                  <a:cubicBezTo>
                    <a:pt x="11811" y="312547"/>
                    <a:pt x="13081" y="316738"/>
                    <a:pt x="14732" y="320675"/>
                  </a:cubicBezTo>
                  <a:lnTo>
                    <a:pt x="10287" y="322453"/>
                  </a:lnTo>
                  <a:lnTo>
                    <a:pt x="14732" y="320675"/>
                  </a:lnTo>
                  <a:cubicBezTo>
                    <a:pt x="16383" y="324739"/>
                    <a:pt x="18415" y="328549"/>
                    <a:pt x="20955" y="332232"/>
                  </a:cubicBezTo>
                  <a:lnTo>
                    <a:pt x="20955" y="332232"/>
                  </a:lnTo>
                  <a:lnTo>
                    <a:pt x="20955" y="332232"/>
                  </a:lnTo>
                  <a:cubicBezTo>
                    <a:pt x="23368" y="335915"/>
                    <a:pt x="26162" y="339217"/>
                    <a:pt x="29210" y="342392"/>
                  </a:cubicBezTo>
                  <a:lnTo>
                    <a:pt x="25781" y="345821"/>
                  </a:lnTo>
                  <a:lnTo>
                    <a:pt x="29210" y="342392"/>
                  </a:lnTo>
                  <a:cubicBezTo>
                    <a:pt x="32258" y="345440"/>
                    <a:pt x="35687" y="348234"/>
                    <a:pt x="39370" y="350647"/>
                  </a:cubicBezTo>
                  <a:lnTo>
                    <a:pt x="39370" y="350647"/>
                  </a:lnTo>
                  <a:lnTo>
                    <a:pt x="39370" y="350647"/>
                  </a:lnTo>
                  <a:cubicBezTo>
                    <a:pt x="43053" y="353060"/>
                    <a:pt x="46863" y="355092"/>
                    <a:pt x="50927" y="356870"/>
                  </a:cubicBezTo>
                  <a:cubicBezTo>
                    <a:pt x="54991" y="358648"/>
                    <a:pt x="59182" y="359791"/>
                    <a:pt x="63373" y="360680"/>
                  </a:cubicBezTo>
                  <a:lnTo>
                    <a:pt x="63373" y="360680"/>
                  </a:lnTo>
                  <a:lnTo>
                    <a:pt x="63373" y="360680"/>
                  </a:lnTo>
                  <a:cubicBezTo>
                    <a:pt x="67691" y="361569"/>
                    <a:pt x="72009" y="361950"/>
                    <a:pt x="76327" y="361950"/>
                  </a:cubicBezTo>
                  <a:lnTo>
                    <a:pt x="76327" y="366649"/>
                  </a:lnTo>
                  <a:lnTo>
                    <a:pt x="76327" y="361950"/>
                  </a:lnTo>
                  <a:lnTo>
                    <a:pt x="6305677" y="361950"/>
                  </a:lnTo>
                  <a:lnTo>
                    <a:pt x="6305677" y="366776"/>
                  </a:lnTo>
                  <a:lnTo>
                    <a:pt x="6305677" y="362077"/>
                  </a:lnTo>
                  <a:cubicBezTo>
                    <a:pt x="6309995" y="362077"/>
                    <a:pt x="6314440" y="361696"/>
                    <a:pt x="6318631" y="360807"/>
                  </a:cubicBezTo>
                  <a:lnTo>
                    <a:pt x="6318631" y="360807"/>
                  </a:lnTo>
                  <a:lnTo>
                    <a:pt x="6318631" y="360807"/>
                  </a:lnTo>
                  <a:cubicBezTo>
                    <a:pt x="6322949" y="359918"/>
                    <a:pt x="6327140" y="358648"/>
                    <a:pt x="6331077" y="356997"/>
                  </a:cubicBezTo>
                  <a:lnTo>
                    <a:pt x="6332855" y="361442"/>
                  </a:lnTo>
                  <a:lnTo>
                    <a:pt x="6331077" y="356997"/>
                  </a:lnTo>
                  <a:cubicBezTo>
                    <a:pt x="6335141" y="355346"/>
                    <a:pt x="6338951" y="353314"/>
                    <a:pt x="6342634" y="350774"/>
                  </a:cubicBezTo>
                  <a:lnTo>
                    <a:pt x="6345301" y="354711"/>
                  </a:lnTo>
                  <a:lnTo>
                    <a:pt x="6342634" y="350774"/>
                  </a:lnTo>
                  <a:cubicBezTo>
                    <a:pt x="6346317" y="348361"/>
                    <a:pt x="6349619" y="345567"/>
                    <a:pt x="6352794" y="342519"/>
                  </a:cubicBezTo>
                  <a:lnTo>
                    <a:pt x="6356223" y="345948"/>
                  </a:lnTo>
                  <a:lnTo>
                    <a:pt x="6352794" y="342519"/>
                  </a:lnTo>
                  <a:cubicBezTo>
                    <a:pt x="6355842" y="339471"/>
                    <a:pt x="6358636" y="336042"/>
                    <a:pt x="6361049" y="332359"/>
                  </a:cubicBezTo>
                  <a:cubicBezTo>
                    <a:pt x="6363462" y="328676"/>
                    <a:pt x="6365494" y="324866"/>
                    <a:pt x="6367272" y="320802"/>
                  </a:cubicBezTo>
                  <a:cubicBezTo>
                    <a:pt x="6369049" y="316738"/>
                    <a:pt x="6370193" y="312547"/>
                    <a:pt x="6371082" y="308356"/>
                  </a:cubicBezTo>
                  <a:lnTo>
                    <a:pt x="6371082" y="308356"/>
                  </a:lnTo>
                  <a:lnTo>
                    <a:pt x="6371082" y="308356"/>
                  </a:lnTo>
                  <a:cubicBezTo>
                    <a:pt x="6371971" y="304038"/>
                    <a:pt x="6372352" y="299720"/>
                    <a:pt x="6372352" y="295402"/>
                  </a:cubicBezTo>
                  <a:lnTo>
                    <a:pt x="6372352" y="76200"/>
                  </a:lnTo>
                  <a:cubicBezTo>
                    <a:pt x="6372352" y="71882"/>
                    <a:pt x="6371971" y="67437"/>
                    <a:pt x="6371082" y="63246"/>
                  </a:cubicBezTo>
                  <a:lnTo>
                    <a:pt x="6371082" y="63246"/>
                  </a:lnTo>
                  <a:lnTo>
                    <a:pt x="6371082" y="63246"/>
                  </a:lnTo>
                  <a:cubicBezTo>
                    <a:pt x="6370192" y="58928"/>
                    <a:pt x="6368922" y="54737"/>
                    <a:pt x="6367272" y="50800"/>
                  </a:cubicBezTo>
                  <a:cubicBezTo>
                    <a:pt x="6365621" y="46863"/>
                    <a:pt x="6363589" y="42926"/>
                    <a:pt x="6361049" y="39243"/>
                  </a:cubicBezTo>
                  <a:lnTo>
                    <a:pt x="6364986" y="36576"/>
                  </a:lnTo>
                  <a:lnTo>
                    <a:pt x="6361049" y="39243"/>
                  </a:lnTo>
                  <a:cubicBezTo>
                    <a:pt x="6358636" y="35560"/>
                    <a:pt x="6355842" y="32258"/>
                    <a:pt x="6352794" y="29083"/>
                  </a:cubicBezTo>
                  <a:lnTo>
                    <a:pt x="6356223" y="25654"/>
                  </a:lnTo>
                  <a:lnTo>
                    <a:pt x="6352794" y="29083"/>
                  </a:lnTo>
                  <a:cubicBezTo>
                    <a:pt x="6349746" y="26035"/>
                    <a:pt x="6346317" y="23241"/>
                    <a:pt x="6342634" y="20828"/>
                  </a:cubicBezTo>
                  <a:lnTo>
                    <a:pt x="6342634" y="20828"/>
                  </a:lnTo>
                  <a:lnTo>
                    <a:pt x="6342634" y="20828"/>
                  </a:lnTo>
                  <a:cubicBezTo>
                    <a:pt x="6338951" y="18415"/>
                    <a:pt x="6335141" y="16383"/>
                    <a:pt x="6331077" y="14605"/>
                  </a:cubicBezTo>
                  <a:lnTo>
                    <a:pt x="6332855" y="10160"/>
                  </a:lnTo>
                  <a:lnTo>
                    <a:pt x="6331077" y="14605"/>
                  </a:lnTo>
                  <a:cubicBezTo>
                    <a:pt x="6327013" y="12954"/>
                    <a:pt x="6322822" y="11684"/>
                    <a:pt x="6318504" y="10795"/>
                  </a:cubicBezTo>
                  <a:lnTo>
                    <a:pt x="6319393" y="6096"/>
                  </a:lnTo>
                  <a:lnTo>
                    <a:pt x="6318504" y="10795"/>
                  </a:lnTo>
                  <a:cubicBezTo>
                    <a:pt x="6314186" y="9906"/>
                    <a:pt x="6309868" y="9525"/>
                    <a:pt x="6305550" y="9525"/>
                  </a:cubicBezTo>
                  <a:lnTo>
                    <a:pt x="76327" y="9525"/>
                  </a:lnTo>
                  <a:cubicBezTo>
                    <a:pt x="72009" y="9525"/>
                    <a:pt x="67564" y="9906"/>
                    <a:pt x="63373" y="10795"/>
                  </a:cubicBezTo>
                  <a:lnTo>
                    <a:pt x="63373" y="10795"/>
                  </a:lnTo>
                  <a:lnTo>
                    <a:pt x="63373" y="10795"/>
                  </a:lnTo>
                  <a:cubicBezTo>
                    <a:pt x="59055" y="11684"/>
                    <a:pt x="54864" y="12954"/>
                    <a:pt x="50927" y="14605"/>
                  </a:cubicBezTo>
                  <a:lnTo>
                    <a:pt x="49022" y="10160"/>
                  </a:lnTo>
                  <a:lnTo>
                    <a:pt x="50800" y="14605"/>
                  </a:lnTo>
                  <a:cubicBezTo>
                    <a:pt x="46736" y="16256"/>
                    <a:pt x="42926" y="18288"/>
                    <a:pt x="39243" y="20828"/>
                  </a:cubicBezTo>
                  <a:lnTo>
                    <a:pt x="39243" y="20828"/>
                  </a:lnTo>
                  <a:lnTo>
                    <a:pt x="39243" y="20828"/>
                  </a:lnTo>
                  <a:cubicBezTo>
                    <a:pt x="35560" y="23241"/>
                    <a:pt x="32258" y="26035"/>
                    <a:pt x="29083" y="29083"/>
                  </a:cubicBezTo>
                  <a:lnTo>
                    <a:pt x="25654" y="25654"/>
                  </a:lnTo>
                  <a:lnTo>
                    <a:pt x="29083" y="29083"/>
                  </a:lnTo>
                  <a:cubicBezTo>
                    <a:pt x="26035" y="32131"/>
                    <a:pt x="23241" y="35560"/>
                    <a:pt x="20828" y="39243"/>
                  </a:cubicBezTo>
                  <a:cubicBezTo>
                    <a:pt x="18415" y="42926"/>
                    <a:pt x="16383" y="46736"/>
                    <a:pt x="14605" y="50800"/>
                  </a:cubicBezTo>
                  <a:lnTo>
                    <a:pt x="10287" y="48895"/>
                  </a:lnTo>
                  <a:lnTo>
                    <a:pt x="14732" y="50673"/>
                  </a:lnTo>
                  <a:cubicBezTo>
                    <a:pt x="13081" y="54737"/>
                    <a:pt x="11811" y="58928"/>
                    <a:pt x="10922" y="63119"/>
                  </a:cubicBezTo>
                  <a:lnTo>
                    <a:pt x="6223" y="62230"/>
                  </a:lnTo>
                  <a:lnTo>
                    <a:pt x="10922" y="63119"/>
                  </a:lnTo>
                  <a:cubicBezTo>
                    <a:pt x="10033" y="67437"/>
                    <a:pt x="9652" y="71755"/>
                    <a:pt x="9652" y="76073"/>
                  </a:cubicBezTo>
                  <a:lnTo>
                    <a:pt x="9652" y="76073"/>
                  </a:lnTo>
                  <a:lnTo>
                    <a:pt x="9652" y="76073"/>
                  </a:lnTo>
                  <a:lnTo>
                    <a:pt x="9652" y="295275"/>
                  </a:ln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102536" y="5768619"/>
            <a:ext cx="4174256" cy="319685"/>
            <a:chOff x="0" y="0"/>
            <a:chExt cx="6508750" cy="498475"/>
          </a:xfrm>
        </p:grpSpPr>
        <p:sp>
          <p:nvSpPr>
            <p:cNvPr id="32" name="Freeform 32"/>
            <p:cNvSpPr/>
            <p:nvPr/>
          </p:nvSpPr>
          <p:spPr>
            <a:xfrm>
              <a:off x="68199" y="68199"/>
              <a:ext cx="6372352" cy="362077"/>
            </a:xfrm>
            <a:custGeom>
              <a:avLst/>
              <a:gdLst/>
              <a:ahLst/>
              <a:cxnLst/>
              <a:rect l="l" t="t" r="r" b="b"/>
              <a:pathLst>
                <a:path w="6372352" h="362077">
                  <a:moveTo>
                    <a:pt x="127" y="290576"/>
                  </a:moveTo>
                  <a:lnTo>
                    <a:pt x="127" y="71501"/>
                  </a:lnTo>
                  <a:cubicBezTo>
                    <a:pt x="127" y="66802"/>
                    <a:pt x="635" y="62103"/>
                    <a:pt x="1524" y="57531"/>
                  </a:cubicBezTo>
                  <a:cubicBezTo>
                    <a:pt x="2413" y="52959"/>
                    <a:pt x="3810" y="48514"/>
                    <a:pt x="5588" y="44069"/>
                  </a:cubicBezTo>
                  <a:cubicBezTo>
                    <a:pt x="7366" y="39624"/>
                    <a:pt x="9525" y="35560"/>
                    <a:pt x="12192" y="31750"/>
                  </a:cubicBezTo>
                  <a:cubicBezTo>
                    <a:pt x="14859" y="27940"/>
                    <a:pt x="17780" y="24257"/>
                    <a:pt x="21082" y="20955"/>
                  </a:cubicBezTo>
                  <a:cubicBezTo>
                    <a:pt x="24384" y="17653"/>
                    <a:pt x="28067" y="14732"/>
                    <a:pt x="31877" y="12065"/>
                  </a:cubicBezTo>
                  <a:cubicBezTo>
                    <a:pt x="35687" y="9398"/>
                    <a:pt x="39878" y="7239"/>
                    <a:pt x="44196" y="5461"/>
                  </a:cubicBezTo>
                  <a:cubicBezTo>
                    <a:pt x="48514" y="3683"/>
                    <a:pt x="52959" y="2286"/>
                    <a:pt x="57658" y="1397"/>
                  </a:cubicBezTo>
                  <a:cubicBezTo>
                    <a:pt x="62357" y="508"/>
                    <a:pt x="66929" y="0"/>
                    <a:pt x="71628" y="0"/>
                  </a:cubicBezTo>
                  <a:lnTo>
                    <a:pt x="6300851" y="0"/>
                  </a:lnTo>
                  <a:cubicBezTo>
                    <a:pt x="6305550" y="0"/>
                    <a:pt x="6310249" y="508"/>
                    <a:pt x="6314821" y="1397"/>
                  </a:cubicBezTo>
                  <a:cubicBezTo>
                    <a:pt x="6319393" y="2286"/>
                    <a:pt x="6323838" y="3683"/>
                    <a:pt x="6328283" y="5461"/>
                  </a:cubicBezTo>
                  <a:cubicBezTo>
                    <a:pt x="6332728" y="7239"/>
                    <a:pt x="6336792" y="9398"/>
                    <a:pt x="6340602" y="12065"/>
                  </a:cubicBezTo>
                  <a:cubicBezTo>
                    <a:pt x="6344412" y="14732"/>
                    <a:pt x="6348095" y="17653"/>
                    <a:pt x="6351397" y="20955"/>
                  </a:cubicBezTo>
                  <a:cubicBezTo>
                    <a:pt x="6354699" y="24257"/>
                    <a:pt x="6357620" y="27940"/>
                    <a:pt x="6360287" y="31750"/>
                  </a:cubicBezTo>
                  <a:cubicBezTo>
                    <a:pt x="6362955" y="35560"/>
                    <a:pt x="6365113" y="39751"/>
                    <a:pt x="6366891" y="44069"/>
                  </a:cubicBezTo>
                  <a:cubicBezTo>
                    <a:pt x="6368669" y="48387"/>
                    <a:pt x="6370066" y="52832"/>
                    <a:pt x="6370955" y="57531"/>
                  </a:cubicBezTo>
                  <a:cubicBezTo>
                    <a:pt x="6371844" y="62230"/>
                    <a:pt x="6372352" y="66802"/>
                    <a:pt x="6372352" y="71501"/>
                  </a:cubicBezTo>
                  <a:lnTo>
                    <a:pt x="6372352" y="290576"/>
                  </a:lnTo>
                  <a:cubicBezTo>
                    <a:pt x="6372352" y="295275"/>
                    <a:pt x="6371844" y="299847"/>
                    <a:pt x="6370955" y="304546"/>
                  </a:cubicBezTo>
                  <a:cubicBezTo>
                    <a:pt x="6370067" y="309245"/>
                    <a:pt x="6368669" y="313563"/>
                    <a:pt x="6366891" y="318008"/>
                  </a:cubicBezTo>
                  <a:cubicBezTo>
                    <a:pt x="6365113" y="322453"/>
                    <a:pt x="6362954" y="326517"/>
                    <a:pt x="6360287" y="330327"/>
                  </a:cubicBezTo>
                  <a:cubicBezTo>
                    <a:pt x="6357620" y="334137"/>
                    <a:pt x="6354699" y="337820"/>
                    <a:pt x="6351397" y="341122"/>
                  </a:cubicBezTo>
                  <a:cubicBezTo>
                    <a:pt x="6348095" y="344424"/>
                    <a:pt x="6344412" y="347345"/>
                    <a:pt x="6340602" y="350012"/>
                  </a:cubicBezTo>
                  <a:cubicBezTo>
                    <a:pt x="6336792" y="352679"/>
                    <a:pt x="6332601" y="354838"/>
                    <a:pt x="6328283" y="356616"/>
                  </a:cubicBezTo>
                  <a:cubicBezTo>
                    <a:pt x="6323965" y="358394"/>
                    <a:pt x="6319520" y="359791"/>
                    <a:pt x="6314821" y="360680"/>
                  </a:cubicBezTo>
                  <a:cubicBezTo>
                    <a:pt x="6310122" y="361569"/>
                    <a:pt x="6305550" y="362077"/>
                    <a:pt x="6300851" y="362077"/>
                  </a:cubicBezTo>
                  <a:lnTo>
                    <a:pt x="71501" y="362077"/>
                  </a:lnTo>
                  <a:cubicBezTo>
                    <a:pt x="66802" y="362077"/>
                    <a:pt x="62103" y="361569"/>
                    <a:pt x="57531" y="360680"/>
                  </a:cubicBezTo>
                  <a:cubicBezTo>
                    <a:pt x="52959" y="359791"/>
                    <a:pt x="48514" y="358394"/>
                    <a:pt x="44069" y="356616"/>
                  </a:cubicBezTo>
                  <a:cubicBezTo>
                    <a:pt x="39624" y="354838"/>
                    <a:pt x="35560" y="352679"/>
                    <a:pt x="31750" y="350012"/>
                  </a:cubicBezTo>
                  <a:cubicBezTo>
                    <a:pt x="27940" y="347345"/>
                    <a:pt x="24257" y="344424"/>
                    <a:pt x="20955" y="341122"/>
                  </a:cubicBezTo>
                  <a:cubicBezTo>
                    <a:pt x="17653" y="337820"/>
                    <a:pt x="14732" y="334137"/>
                    <a:pt x="12065" y="330327"/>
                  </a:cubicBezTo>
                  <a:cubicBezTo>
                    <a:pt x="9398" y="326517"/>
                    <a:pt x="7239" y="322326"/>
                    <a:pt x="5461" y="318008"/>
                  </a:cubicBezTo>
                  <a:cubicBezTo>
                    <a:pt x="3683" y="313690"/>
                    <a:pt x="2286" y="309245"/>
                    <a:pt x="1397" y="304546"/>
                  </a:cubicBezTo>
                  <a:cubicBezTo>
                    <a:pt x="508" y="299847"/>
                    <a:pt x="0" y="295275"/>
                    <a:pt x="0" y="2905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63373" y="63500"/>
              <a:ext cx="6382004" cy="371602"/>
            </a:xfrm>
            <a:custGeom>
              <a:avLst/>
              <a:gdLst/>
              <a:ahLst/>
              <a:cxnLst/>
              <a:rect l="l" t="t" r="r" b="b"/>
              <a:pathLst>
                <a:path w="6382004" h="371602">
                  <a:moveTo>
                    <a:pt x="127" y="295275"/>
                  </a:moveTo>
                  <a:lnTo>
                    <a:pt x="127" y="76200"/>
                  </a:lnTo>
                  <a:lnTo>
                    <a:pt x="4953" y="76200"/>
                  </a:lnTo>
                  <a:lnTo>
                    <a:pt x="127" y="76200"/>
                  </a:lnTo>
                  <a:cubicBezTo>
                    <a:pt x="127" y="71247"/>
                    <a:pt x="635" y="66294"/>
                    <a:pt x="1651" y="61341"/>
                  </a:cubicBezTo>
                  <a:lnTo>
                    <a:pt x="1651" y="61341"/>
                  </a:lnTo>
                  <a:lnTo>
                    <a:pt x="1651" y="61341"/>
                  </a:lnTo>
                  <a:cubicBezTo>
                    <a:pt x="2667" y="56388"/>
                    <a:pt x="4064" y="51689"/>
                    <a:pt x="5969" y="46990"/>
                  </a:cubicBezTo>
                  <a:lnTo>
                    <a:pt x="10414" y="48768"/>
                  </a:lnTo>
                  <a:lnTo>
                    <a:pt x="5969" y="46990"/>
                  </a:lnTo>
                  <a:cubicBezTo>
                    <a:pt x="7874" y="42418"/>
                    <a:pt x="10287" y="37973"/>
                    <a:pt x="12954" y="33782"/>
                  </a:cubicBezTo>
                  <a:lnTo>
                    <a:pt x="16891" y="36449"/>
                  </a:lnTo>
                  <a:lnTo>
                    <a:pt x="12954" y="33782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5908" y="25654"/>
                  </a:lnTo>
                  <a:lnTo>
                    <a:pt x="22479" y="22225"/>
                  </a:lnTo>
                  <a:cubicBezTo>
                    <a:pt x="26035" y="18669"/>
                    <a:pt x="29845" y="15494"/>
                    <a:pt x="34036" y="12700"/>
                  </a:cubicBezTo>
                  <a:lnTo>
                    <a:pt x="36703" y="16637"/>
                  </a:lnTo>
                  <a:lnTo>
                    <a:pt x="34036" y="12700"/>
                  </a:lnTo>
                  <a:cubicBezTo>
                    <a:pt x="38227" y="9906"/>
                    <a:pt x="42545" y="7620"/>
                    <a:pt x="47244" y="5715"/>
                  </a:cubicBezTo>
                  <a:lnTo>
                    <a:pt x="47244" y="5715"/>
                  </a:lnTo>
                  <a:lnTo>
                    <a:pt x="47244" y="5715"/>
                  </a:lnTo>
                  <a:cubicBezTo>
                    <a:pt x="51816" y="3810"/>
                    <a:pt x="56642" y="2413"/>
                    <a:pt x="61595" y="1397"/>
                  </a:cubicBezTo>
                  <a:lnTo>
                    <a:pt x="62484" y="6096"/>
                  </a:lnTo>
                  <a:lnTo>
                    <a:pt x="61595" y="1397"/>
                  </a:lnTo>
                  <a:cubicBezTo>
                    <a:pt x="66421" y="508"/>
                    <a:pt x="71374" y="0"/>
                    <a:pt x="76327" y="0"/>
                  </a:cubicBezTo>
                  <a:lnTo>
                    <a:pt x="76327" y="4826"/>
                  </a:lnTo>
                  <a:lnTo>
                    <a:pt x="76327" y="0"/>
                  </a:lnTo>
                  <a:lnTo>
                    <a:pt x="6305677" y="0"/>
                  </a:lnTo>
                  <a:lnTo>
                    <a:pt x="6305677" y="4826"/>
                  </a:lnTo>
                  <a:lnTo>
                    <a:pt x="6305677" y="0"/>
                  </a:lnTo>
                  <a:cubicBezTo>
                    <a:pt x="6310630" y="0"/>
                    <a:pt x="6315583" y="508"/>
                    <a:pt x="6320536" y="1524"/>
                  </a:cubicBezTo>
                  <a:lnTo>
                    <a:pt x="6319647" y="6223"/>
                  </a:lnTo>
                  <a:lnTo>
                    <a:pt x="6320536" y="1524"/>
                  </a:lnTo>
                  <a:cubicBezTo>
                    <a:pt x="6325489" y="2540"/>
                    <a:pt x="6330188" y="3937"/>
                    <a:pt x="6334887" y="5842"/>
                  </a:cubicBezTo>
                  <a:lnTo>
                    <a:pt x="6334887" y="5842"/>
                  </a:lnTo>
                  <a:lnTo>
                    <a:pt x="6334887" y="5842"/>
                  </a:lnTo>
                  <a:cubicBezTo>
                    <a:pt x="6339459" y="7747"/>
                    <a:pt x="6343904" y="10160"/>
                    <a:pt x="6348095" y="12827"/>
                  </a:cubicBezTo>
                  <a:lnTo>
                    <a:pt x="6345428" y="16764"/>
                  </a:lnTo>
                  <a:lnTo>
                    <a:pt x="6348095" y="12827"/>
                  </a:lnTo>
                  <a:cubicBezTo>
                    <a:pt x="6352286" y="15621"/>
                    <a:pt x="6356096" y="18796"/>
                    <a:pt x="6359652" y="22352"/>
                  </a:cubicBezTo>
                  <a:lnTo>
                    <a:pt x="6356224" y="25781"/>
                  </a:lnTo>
                  <a:lnTo>
                    <a:pt x="6359652" y="22352"/>
                  </a:lnTo>
                  <a:cubicBezTo>
                    <a:pt x="6363208" y="25908"/>
                    <a:pt x="6366383" y="29718"/>
                    <a:pt x="6369177" y="33909"/>
                  </a:cubicBezTo>
                  <a:lnTo>
                    <a:pt x="6369177" y="33909"/>
                  </a:lnTo>
                  <a:lnTo>
                    <a:pt x="6369177" y="33909"/>
                  </a:lnTo>
                  <a:cubicBezTo>
                    <a:pt x="6371971" y="38100"/>
                    <a:pt x="6374257" y="42418"/>
                    <a:pt x="6376162" y="47117"/>
                  </a:cubicBezTo>
                  <a:lnTo>
                    <a:pt x="6371717" y="48895"/>
                  </a:lnTo>
                  <a:lnTo>
                    <a:pt x="6376162" y="47117"/>
                  </a:lnTo>
                  <a:cubicBezTo>
                    <a:pt x="6378067" y="51689"/>
                    <a:pt x="6379464" y="56515"/>
                    <a:pt x="6380480" y="61468"/>
                  </a:cubicBezTo>
                  <a:lnTo>
                    <a:pt x="6375781" y="62357"/>
                  </a:lnTo>
                  <a:lnTo>
                    <a:pt x="6380480" y="61468"/>
                  </a:lnTo>
                  <a:cubicBezTo>
                    <a:pt x="6381496" y="66421"/>
                    <a:pt x="6382004" y="71374"/>
                    <a:pt x="6382004" y="76327"/>
                  </a:cubicBezTo>
                  <a:lnTo>
                    <a:pt x="6377178" y="76327"/>
                  </a:lnTo>
                  <a:lnTo>
                    <a:pt x="6382004" y="76327"/>
                  </a:lnTo>
                  <a:lnTo>
                    <a:pt x="6382004" y="295275"/>
                  </a:lnTo>
                  <a:lnTo>
                    <a:pt x="6377178" y="295275"/>
                  </a:lnTo>
                  <a:lnTo>
                    <a:pt x="6382004" y="295275"/>
                  </a:lnTo>
                  <a:cubicBezTo>
                    <a:pt x="6382004" y="300228"/>
                    <a:pt x="6381496" y="305181"/>
                    <a:pt x="6380480" y="310134"/>
                  </a:cubicBezTo>
                  <a:lnTo>
                    <a:pt x="6375781" y="309245"/>
                  </a:lnTo>
                  <a:lnTo>
                    <a:pt x="6380480" y="310134"/>
                  </a:lnTo>
                  <a:cubicBezTo>
                    <a:pt x="6379464" y="315087"/>
                    <a:pt x="6378067" y="319786"/>
                    <a:pt x="6376162" y="324485"/>
                  </a:cubicBezTo>
                  <a:lnTo>
                    <a:pt x="6371717" y="322707"/>
                  </a:lnTo>
                  <a:lnTo>
                    <a:pt x="6376162" y="324485"/>
                  </a:lnTo>
                  <a:cubicBezTo>
                    <a:pt x="6374257" y="329057"/>
                    <a:pt x="6371844" y="333502"/>
                    <a:pt x="6369177" y="337693"/>
                  </a:cubicBezTo>
                  <a:lnTo>
                    <a:pt x="6365240" y="335026"/>
                  </a:lnTo>
                  <a:lnTo>
                    <a:pt x="6369177" y="337693"/>
                  </a:lnTo>
                  <a:cubicBezTo>
                    <a:pt x="6366383" y="341884"/>
                    <a:pt x="6363208" y="345694"/>
                    <a:pt x="6359652" y="349250"/>
                  </a:cubicBezTo>
                  <a:lnTo>
                    <a:pt x="6359652" y="349250"/>
                  </a:lnTo>
                  <a:lnTo>
                    <a:pt x="6359652" y="349250"/>
                  </a:lnTo>
                  <a:cubicBezTo>
                    <a:pt x="6356096" y="352806"/>
                    <a:pt x="6352287" y="355981"/>
                    <a:pt x="6348095" y="358775"/>
                  </a:cubicBezTo>
                  <a:lnTo>
                    <a:pt x="6348095" y="358775"/>
                  </a:lnTo>
                  <a:lnTo>
                    <a:pt x="6348095" y="358775"/>
                  </a:lnTo>
                  <a:cubicBezTo>
                    <a:pt x="6343905" y="361569"/>
                    <a:pt x="6339586" y="363855"/>
                    <a:pt x="6334887" y="365760"/>
                  </a:cubicBezTo>
                  <a:lnTo>
                    <a:pt x="6334887" y="365760"/>
                  </a:lnTo>
                  <a:lnTo>
                    <a:pt x="6334887" y="365760"/>
                  </a:lnTo>
                  <a:cubicBezTo>
                    <a:pt x="6330315" y="367665"/>
                    <a:pt x="6325489" y="369062"/>
                    <a:pt x="6320536" y="370078"/>
                  </a:cubicBezTo>
                  <a:lnTo>
                    <a:pt x="6320536" y="370078"/>
                  </a:lnTo>
                  <a:lnTo>
                    <a:pt x="6320536" y="370078"/>
                  </a:lnTo>
                  <a:cubicBezTo>
                    <a:pt x="6315583" y="371094"/>
                    <a:pt x="6310630" y="371602"/>
                    <a:pt x="6305677" y="371602"/>
                  </a:cubicBezTo>
                  <a:lnTo>
                    <a:pt x="6305677" y="366776"/>
                  </a:lnTo>
                  <a:lnTo>
                    <a:pt x="6305677" y="371602"/>
                  </a:lnTo>
                  <a:lnTo>
                    <a:pt x="76327" y="371602"/>
                  </a:lnTo>
                  <a:lnTo>
                    <a:pt x="76327" y="366776"/>
                  </a:lnTo>
                  <a:lnTo>
                    <a:pt x="76327" y="371602"/>
                  </a:lnTo>
                  <a:cubicBezTo>
                    <a:pt x="71374" y="371602"/>
                    <a:pt x="66421" y="371094"/>
                    <a:pt x="61468" y="370078"/>
                  </a:cubicBezTo>
                  <a:lnTo>
                    <a:pt x="61468" y="370078"/>
                  </a:lnTo>
                  <a:lnTo>
                    <a:pt x="61468" y="370078"/>
                  </a:lnTo>
                  <a:cubicBezTo>
                    <a:pt x="56515" y="369062"/>
                    <a:pt x="51816" y="367665"/>
                    <a:pt x="47117" y="365760"/>
                  </a:cubicBezTo>
                  <a:lnTo>
                    <a:pt x="48895" y="361315"/>
                  </a:lnTo>
                  <a:lnTo>
                    <a:pt x="47117" y="365760"/>
                  </a:lnTo>
                  <a:cubicBezTo>
                    <a:pt x="42545" y="363855"/>
                    <a:pt x="38100" y="361442"/>
                    <a:pt x="33909" y="358775"/>
                  </a:cubicBezTo>
                  <a:lnTo>
                    <a:pt x="36576" y="354838"/>
                  </a:lnTo>
                  <a:lnTo>
                    <a:pt x="33909" y="358775"/>
                  </a:lnTo>
                  <a:cubicBezTo>
                    <a:pt x="29718" y="355981"/>
                    <a:pt x="25908" y="352806"/>
                    <a:pt x="22352" y="349250"/>
                  </a:cubicBezTo>
                  <a:lnTo>
                    <a:pt x="22352" y="349250"/>
                  </a:lnTo>
                  <a:lnTo>
                    <a:pt x="22352" y="349250"/>
                  </a:lnTo>
                  <a:cubicBezTo>
                    <a:pt x="18796" y="345694"/>
                    <a:pt x="15621" y="341884"/>
                    <a:pt x="12827" y="337693"/>
                  </a:cubicBezTo>
                  <a:lnTo>
                    <a:pt x="16764" y="335026"/>
                  </a:lnTo>
                  <a:lnTo>
                    <a:pt x="12827" y="337693"/>
                  </a:lnTo>
                  <a:cubicBezTo>
                    <a:pt x="10033" y="333502"/>
                    <a:pt x="7747" y="329184"/>
                    <a:pt x="5842" y="324485"/>
                  </a:cubicBezTo>
                  <a:lnTo>
                    <a:pt x="5842" y="324485"/>
                  </a:lnTo>
                  <a:lnTo>
                    <a:pt x="5842" y="324485"/>
                  </a:lnTo>
                  <a:cubicBezTo>
                    <a:pt x="3937" y="319913"/>
                    <a:pt x="2540" y="315087"/>
                    <a:pt x="1524" y="310134"/>
                  </a:cubicBezTo>
                  <a:lnTo>
                    <a:pt x="1524" y="310134"/>
                  </a:lnTo>
                  <a:lnTo>
                    <a:pt x="1524" y="310134"/>
                  </a:lnTo>
                  <a:cubicBezTo>
                    <a:pt x="508" y="305181"/>
                    <a:pt x="0" y="300228"/>
                    <a:pt x="0" y="295275"/>
                  </a:cubicBezTo>
                  <a:lnTo>
                    <a:pt x="4699" y="295275"/>
                  </a:lnTo>
                  <a:lnTo>
                    <a:pt x="127" y="295275"/>
                  </a:lnTo>
                  <a:moveTo>
                    <a:pt x="9652" y="295275"/>
                  </a:moveTo>
                  <a:lnTo>
                    <a:pt x="9652" y="295275"/>
                  </a:lnTo>
                  <a:lnTo>
                    <a:pt x="9652" y="295275"/>
                  </a:lnTo>
                  <a:cubicBezTo>
                    <a:pt x="9652" y="299593"/>
                    <a:pt x="10033" y="304038"/>
                    <a:pt x="10922" y="308229"/>
                  </a:cubicBezTo>
                  <a:lnTo>
                    <a:pt x="6223" y="309118"/>
                  </a:lnTo>
                  <a:lnTo>
                    <a:pt x="10922" y="308229"/>
                  </a:lnTo>
                  <a:cubicBezTo>
                    <a:pt x="11811" y="312547"/>
                    <a:pt x="13081" y="316738"/>
                    <a:pt x="14732" y="320675"/>
                  </a:cubicBezTo>
                  <a:lnTo>
                    <a:pt x="10287" y="322453"/>
                  </a:lnTo>
                  <a:lnTo>
                    <a:pt x="14732" y="320675"/>
                  </a:lnTo>
                  <a:cubicBezTo>
                    <a:pt x="16383" y="324739"/>
                    <a:pt x="18415" y="328549"/>
                    <a:pt x="20955" y="332232"/>
                  </a:cubicBezTo>
                  <a:lnTo>
                    <a:pt x="20955" y="332232"/>
                  </a:lnTo>
                  <a:lnTo>
                    <a:pt x="20955" y="332232"/>
                  </a:lnTo>
                  <a:cubicBezTo>
                    <a:pt x="23368" y="335915"/>
                    <a:pt x="26162" y="339217"/>
                    <a:pt x="29210" y="342392"/>
                  </a:cubicBezTo>
                  <a:lnTo>
                    <a:pt x="25781" y="345821"/>
                  </a:lnTo>
                  <a:lnTo>
                    <a:pt x="29210" y="342392"/>
                  </a:lnTo>
                  <a:cubicBezTo>
                    <a:pt x="32258" y="345440"/>
                    <a:pt x="35687" y="348234"/>
                    <a:pt x="39370" y="350647"/>
                  </a:cubicBezTo>
                  <a:lnTo>
                    <a:pt x="39370" y="350647"/>
                  </a:lnTo>
                  <a:lnTo>
                    <a:pt x="39370" y="350647"/>
                  </a:lnTo>
                  <a:cubicBezTo>
                    <a:pt x="43053" y="353060"/>
                    <a:pt x="46863" y="355092"/>
                    <a:pt x="50927" y="356870"/>
                  </a:cubicBezTo>
                  <a:cubicBezTo>
                    <a:pt x="54991" y="358648"/>
                    <a:pt x="59182" y="359791"/>
                    <a:pt x="63373" y="360680"/>
                  </a:cubicBezTo>
                  <a:lnTo>
                    <a:pt x="62484" y="365379"/>
                  </a:lnTo>
                  <a:lnTo>
                    <a:pt x="63373" y="360680"/>
                  </a:lnTo>
                  <a:cubicBezTo>
                    <a:pt x="67691" y="361569"/>
                    <a:pt x="72009" y="361950"/>
                    <a:pt x="76327" y="361950"/>
                  </a:cubicBezTo>
                  <a:lnTo>
                    <a:pt x="6305677" y="361950"/>
                  </a:lnTo>
                  <a:cubicBezTo>
                    <a:pt x="6309995" y="361950"/>
                    <a:pt x="6314440" y="361569"/>
                    <a:pt x="6318631" y="360680"/>
                  </a:cubicBezTo>
                  <a:lnTo>
                    <a:pt x="6319520" y="365379"/>
                  </a:lnTo>
                  <a:lnTo>
                    <a:pt x="6318631" y="360680"/>
                  </a:lnTo>
                  <a:cubicBezTo>
                    <a:pt x="6322949" y="359791"/>
                    <a:pt x="6327140" y="358521"/>
                    <a:pt x="6331077" y="356870"/>
                  </a:cubicBezTo>
                  <a:lnTo>
                    <a:pt x="6332855" y="361315"/>
                  </a:lnTo>
                  <a:lnTo>
                    <a:pt x="6331077" y="356870"/>
                  </a:lnTo>
                  <a:cubicBezTo>
                    <a:pt x="6335141" y="355219"/>
                    <a:pt x="6338951" y="353187"/>
                    <a:pt x="6342634" y="350647"/>
                  </a:cubicBezTo>
                  <a:lnTo>
                    <a:pt x="6345301" y="354584"/>
                  </a:lnTo>
                  <a:lnTo>
                    <a:pt x="6342634" y="350647"/>
                  </a:lnTo>
                  <a:cubicBezTo>
                    <a:pt x="6346317" y="348234"/>
                    <a:pt x="6349619" y="345440"/>
                    <a:pt x="6352794" y="342392"/>
                  </a:cubicBezTo>
                  <a:lnTo>
                    <a:pt x="6356223" y="345821"/>
                  </a:lnTo>
                  <a:lnTo>
                    <a:pt x="6352794" y="342392"/>
                  </a:lnTo>
                  <a:cubicBezTo>
                    <a:pt x="6355842" y="339344"/>
                    <a:pt x="6358636" y="335915"/>
                    <a:pt x="6361049" y="332232"/>
                  </a:cubicBezTo>
                  <a:lnTo>
                    <a:pt x="6361049" y="332232"/>
                  </a:lnTo>
                  <a:lnTo>
                    <a:pt x="6361049" y="332232"/>
                  </a:lnTo>
                  <a:cubicBezTo>
                    <a:pt x="6363462" y="328549"/>
                    <a:pt x="6365494" y="324739"/>
                    <a:pt x="6367272" y="320675"/>
                  </a:cubicBezTo>
                  <a:lnTo>
                    <a:pt x="6367272" y="320675"/>
                  </a:lnTo>
                  <a:lnTo>
                    <a:pt x="6367272" y="320675"/>
                  </a:lnTo>
                  <a:cubicBezTo>
                    <a:pt x="6368923" y="316611"/>
                    <a:pt x="6370193" y="312420"/>
                    <a:pt x="6371082" y="308229"/>
                  </a:cubicBezTo>
                  <a:lnTo>
                    <a:pt x="6371082" y="308229"/>
                  </a:lnTo>
                  <a:lnTo>
                    <a:pt x="6371082" y="308229"/>
                  </a:lnTo>
                  <a:cubicBezTo>
                    <a:pt x="6371971" y="303911"/>
                    <a:pt x="6372352" y="299593"/>
                    <a:pt x="6372352" y="295275"/>
                  </a:cubicBezTo>
                  <a:lnTo>
                    <a:pt x="6372352" y="76200"/>
                  </a:lnTo>
                  <a:cubicBezTo>
                    <a:pt x="6372352" y="71882"/>
                    <a:pt x="6371971" y="67437"/>
                    <a:pt x="6371082" y="63246"/>
                  </a:cubicBezTo>
                  <a:lnTo>
                    <a:pt x="6371082" y="63246"/>
                  </a:lnTo>
                  <a:lnTo>
                    <a:pt x="6371082" y="63246"/>
                  </a:lnTo>
                  <a:cubicBezTo>
                    <a:pt x="6370192" y="58928"/>
                    <a:pt x="6368922" y="54737"/>
                    <a:pt x="6367272" y="50800"/>
                  </a:cubicBezTo>
                  <a:lnTo>
                    <a:pt x="6367272" y="50800"/>
                  </a:lnTo>
                  <a:lnTo>
                    <a:pt x="6367272" y="50800"/>
                  </a:lnTo>
                  <a:cubicBezTo>
                    <a:pt x="6365621" y="46736"/>
                    <a:pt x="6363589" y="42926"/>
                    <a:pt x="6361049" y="39243"/>
                  </a:cubicBezTo>
                  <a:lnTo>
                    <a:pt x="6364986" y="36576"/>
                  </a:lnTo>
                  <a:lnTo>
                    <a:pt x="6361049" y="39243"/>
                  </a:lnTo>
                  <a:cubicBezTo>
                    <a:pt x="6358636" y="35560"/>
                    <a:pt x="6355842" y="32258"/>
                    <a:pt x="6352794" y="29083"/>
                  </a:cubicBezTo>
                  <a:lnTo>
                    <a:pt x="6352794" y="29083"/>
                  </a:lnTo>
                  <a:lnTo>
                    <a:pt x="6352794" y="29083"/>
                  </a:lnTo>
                  <a:cubicBezTo>
                    <a:pt x="6349746" y="26035"/>
                    <a:pt x="6346317" y="23241"/>
                    <a:pt x="6342634" y="20828"/>
                  </a:cubicBezTo>
                  <a:lnTo>
                    <a:pt x="6342634" y="20828"/>
                  </a:lnTo>
                  <a:lnTo>
                    <a:pt x="6342634" y="20828"/>
                  </a:lnTo>
                  <a:cubicBezTo>
                    <a:pt x="6338951" y="18415"/>
                    <a:pt x="6335141" y="16383"/>
                    <a:pt x="6331077" y="14605"/>
                  </a:cubicBezTo>
                  <a:lnTo>
                    <a:pt x="6332855" y="10160"/>
                  </a:lnTo>
                  <a:lnTo>
                    <a:pt x="6331077" y="14605"/>
                  </a:lnTo>
                  <a:cubicBezTo>
                    <a:pt x="6327013" y="12954"/>
                    <a:pt x="6322822" y="11684"/>
                    <a:pt x="6318631" y="10795"/>
                  </a:cubicBezTo>
                  <a:lnTo>
                    <a:pt x="6318631" y="10795"/>
                  </a:lnTo>
                  <a:lnTo>
                    <a:pt x="6318631" y="10795"/>
                  </a:lnTo>
                  <a:cubicBezTo>
                    <a:pt x="6314313" y="9906"/>
                    <a:pt x="6309995" y="9525"/>
                    <a:pt x="6305677" y="9525"/>
                  </a:cubicBezTo>
                  <a:lnTo>
                    <a:pt x="76327" y="9525"/>
                  </a:lnTo>
                  <a:cubicBezTo>
                    <a:pt x="72009" y="9525"/>
                    <a:pt x="67564" y="9906"/>
                    <a:pt x="63373" y="10795"/>
                  </a:cubicBezTo>
                  <a:lnTo>
                    <a:pt x="63373" y="10795"/>
                  </a:lnTo>
                  <a:lnTo>
                    <a:pt x="63373" y="10795"/>
                  </a:lnTo>
                  <a:cubicBezTo>
                    <a:pt x="59055" y="11684"/>
                    <a:pt x="54864" y="12954"/>
                    <a:pt x="50927" y="14605"/>
                  </a:cubicBezTo>
                  <a:lnTo>
                    <a:pt x="49022" y="10160"/>
                  </a:lnTo>
                  <a:lnTo>
                    <a:pt x="50800" y="14605"/>
                  </a:lnTo>
                  <a:cubicBezTo>
                    <a:pt x="46736" y="16256"/>
                    <a:pt x="42926" y="18288"/>
                    <a:pt x="39243" y="20828"/>
                  </a:cubicBezTo>
                  <a:lnTo>
                    <a:pt x="39243" y="20828"/>
                  </a:lnTo>
                  <a:lnTo>
                    <a:pt x="39243" y="20828"/>
                  </a:lnTo>
                  <a:cubicBezTo>
                    <a:pt x="35560" y="23241"/>
                    <a:pt x="32258" y="26035"/>
                    <a:pt x="29083" y="29083"/>
                  </a:cubicBezTo>
                  <a:lnTo>
                    <a:pt x="29083" y="29083"/>
                  </a:lnTo>
                  <a:lnTo>
                    <a:pt x="29083" y="29083"/>
                  </a:lnTo>
                  <a:cubicBezTo>
                    <a:pt x="26035" y="32131"/>
                    <a:pt x="23241" y="35560"/>
                    <a:pt x="20828" y="39243"/>
                  </a:cubicBezTo>
                  <a:cubicBezTo>
                    <a:pt x="18415" y="42926"/>
                    <a:pt x="16383" y="46736"/>
                    <a:pt x="14605" y="50800"/>
                  </a:cubicBezTo>
                  <a:lnTo>
                    <a:pt x="14605" y="50800"/>
                  </a:lnTo>
                  <a:lnTo>
                    <a:pt x="14605" y="50800"/>
                  </a:lnTo>
                  <a:cubicBezTo>
                    <a:pt x="12954" y="54864"/>
                    <a:pt x="11684" y="59055"/>
                    <a:pt x="10795" y="63246"/>
                  </a:cubicBezTo>
                  <a:lnTo>
                    <a:pt x="6223" y="62230"/>
                  </a:lnTo>
                  <a:lnTo>
                    <a:pt x="10922" y="63119"/>
                  </a:lnTo>
                  <a:cubicBezTo>
                    <a:pt x="10033" y="67437"/>
                    <a:pt x="9652" y="71755"/>
                    <a:pt x="9652" y="76073"/>
                  </a:cubicBezTo>
                  <a:lnTo>
                    <a:pt x="9652" y="76073"/>
                  </a:lnTo>
                  <a:lnTo>
                    <a:pt x="9652" y="76073"/>
                  </a:lnTo>
                  <a:lnTo>
                    <a:pt x="9652" y="295275"/>
                  </a:lnTo>
                  <a:close/>
                </a:path>
              </a:pathLst>
            </a:custGeom>
            <a:solidFill>
              <a:srgbClr val="999999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4102536" y="4901188"/>
            <a:ext cx="4039865" cy="331902"/>
          </a:xfrm>
          <a:custGeom>
            <a:avLst/>
            <a:gdLst/>
            <a:ahLst/>
            <a:cxnLst/>
            <a:rect l="l" t="t" r="r" b="b"/>
            <a:pathLst>
              <a:path w="6299197" h="517522">
                <a:moveTo>
                  <a:pt x="0" y="0"/>
                </a:moveTo>
                <a:lnTo>
                  <a:pt x="6299197" y="0"/>
                </a:lnTo>
                <a:lnTo>
                  <a:pt x="6299197" y="517522"/>
                </a:lnTo>
                <a:lnTo>
                  <a:pt x="0" y="5175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102536" y="5334903"/>
            <a:ext cx="4039865" cy="331902"/>
          </a:xfrm>
          <a:custGeom>
            <a:avLst/>
            <a:gdLst/>
            <a:ahLst/>
            <a:cxnLst/>
            <a:rect l="l" t="t" r="r" b="b"/>
            <a:pathLst>
              <a:path w="6299197" h="517522">
                <a:moveTo>
                  <a:pt x="0" y="0"/>
                </a:moveTo>
                <a:lnTo>
                  <a:pt x="6299197" y="0"/>
                </a:lnTo>
                <a:lnTo>
                  <a:pt x="6299197" y="517522"/>
                </a:lnTo>
                <a:lnTo>
                  <a:pt x="0" y="5175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4246822" y="424920"/>
            <a:ext cx="1213310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</a:pPr>
            <a:r>
              <a:rPr lang="en-US" sz="9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BMI &amp; Stroke</a:t>
            </a:r>
          </a:p>
          <a:p>
            <a:pPr>
              <a:lnSpc>
                <a:spcPts val="1077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High BMI → Increased risk.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246822" y="2905039"/>
            <a:ext cx="1303951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</a:pPr>
            <a:r>
              <a:rPr lang="en-US" sz="9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Hypertension</a:t>
            </a:r>
          </a:p>
          <a:p>
            <a:pPr>
              <a:lnSpc>
                <a:spcPts val="1077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Yes → Major stroke predictor.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246822" y="2080369"/>
            <a:ext cx="1287451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</a:pPr>
            <a:r>
              <a:rPr lang="en-US" sz="9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Heart Disease</a:t>
            </a:r>
          </a:p>
          <a:p>
            <a:pPr>
              <a:lnSpc>
                <a:spcPts val="1077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Yes → Higher stroke chance.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246822" y="1249590"/>
            <a:ext cx="1567057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</a:pPr>
            <a:r>
              <a:rPr lang="en-US" sz="9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Blood Glucose</a:t>
            </a:r>
          </a:p>
          <a:p>
            <a:pPr>
              <a:lnSpc>
                <a:spcPts val="1077"/>
              </a:lnSpc>
            </a:pPr>
            <a:r>
              <a:rPr lang="en-US" sz="77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Normal: &lt; 140 mg/dL → Lower risk.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46029" y="4141752"/>
            <a:ext cx="246876" cy="18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>
                <a:solidFill>
                  <a:srgbClr val="3F51B5"/>
                </a:solidFill>
                <a:latin typeface="Arial"/>
                <a:ea typeface="Arial"/>
                <a:cs typeface="Arial"/>
                <a:sym typeface="Arial"/>
              </a:rPr>
              <a:t>🧮</a:t>
            </a: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88061" y="4162918"/>
            <a:ext cx="1861587" cy="18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6"/>
              </a:lnSpc>
            </a:pPr>
            <a:r>
              <a:rPr lang="en-US" sz="1154" b="1">
                <a:solidFill>
                  <a:srgbClr val="3F51B5"/>
                </a:solidFill>
                <a:latin typeface="Arial Bold"/>
                <a:ea typeface="Arial Bold"/>
                <a:cs typeface="Arial Bold"/>
                <a:sym typeface="Arial Bold"/>
              </a:rPr>
              <a:t>Try Stroke Risk Prediction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146029" y="6106544"/>
            <a:ext cx="182741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7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BMI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146030" y="4396116"/>
            <a:ext cx="188336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7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Age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146029" y="4817615"/>
            <a:ext cx="637055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7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Hypertension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46030" y="5251330"/>
            <a:ext cx="659498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7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Heart Disease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146029" y="5685046"/>
            <a:ext cx="1093464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7"/>
              </a:lnSpc>
            </a:pPr>
            <a:r>
              <a:rPr lang="en-US" sz="77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Average Glucose Level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213225" y="4579346"/>
            <a:ext cx="103957" cy="11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9"/>
              </a:lnSpc>
            </a:pPr>
            <a:r>
              <a:rPr lang="en-US" sz="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237659" y="5006953"/>
            <a:ext cx="119473" cy="11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9"/>
              </a:lnSpc>
            </a:pPr>
            <a:r>
              <a:rPr lang="en-US" sz="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237659" y="5440668"/>
            <a:ext cx="119473" cy="11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9"/>
              </a:lnSpc>
            </a:pPr>
            <a:r>
              <a:rPr lang="en-US" sz="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213225" y="5868275"/>
            <a:ext cx="155936" cy="11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9"/>
              </a:lnSpc>
            </a:pPr>
            <a:r>
              <a:rPr lang="en-US" sz="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68372" y="111307"/>
            <a:ext cx="537887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11/21/25, 2:45 PM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868372" y="6653692"/>
            <a:ext cx="8526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file:///K:/AI_PRO/AIPRO.html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807588" y="111307"/>
            <a:ext cx="137709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Predicting Stroke Risk using Machine Learning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234544" y="6653692"/>
            <a:ext cx="92436" cy="8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"/>
              </a:lnSpc>
            </a:pPr>
            <a:r>
              <a:rPr lang="en-US" sz="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3/4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6701" y="3440430"/>
            <a:ext cx="5346087" cy="637918"/>
          </a:xfrm>
          <a:custGeom>
            <a:avLst/>
            <a:gdLst/>
            <a:ahLst/>
            <a:cxnLst/>
            <a:rect l="l" t="t" r="r" b="b"/>
            <a:pathLst>
              <a:path w="5346087" h="637918">
                <a:moveTo>
                  <a:pt x="0" y="0"/>
                </a:moveTo>
                <a:lnTo>
                  <a:pt x="5346087" y="0"/>
                </a:lnTo>
                <a:lnTo>
                  <a:pt x="5346087" y="637918"/>
                </a:lnTo>
                <a:lnTo>
                  <a:pt x="0" y="637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9692" y="4079624"/>
            <a:ext cx="4860493" cy="634108"/>
          </a:xfrm>
          <a:custGeom>
            <a:avLst/>
            <a:gdLst/>
            <a:ahLst/>
            <a:cxnLst/>
            <a:rect l="l" t="t" r="r" b="b"/>
            <a:pathLst>
              <a:path w="4860493" h="634108">
                <a:moveTo>
                  <a:pt x="0" y="0"/>
                </a:moveTo>
                <a:lnTo>
                  <a:pt x="4860493" y="0"/>
                </a:lnTo>
                <a:lnTo>
                  <a:pt x="4860493" y="634108"/>
                </a:lnTo>
                <a:lnTo>
                  <a:pt x="0" y="634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32497" y="1917697"/>
            <a:ext cx="2946397" cy="1346197"/>
          </a:xfrm>
          <a:custGeom>
            <a:avLst/>
            <a:gdLst/>
            <a:ahLst/>
            <a:cxnLst/>
            <a:rect l="l" t="t" r="r" b="b"/>
            <a:pathLst>
              <a:path w="2946397" h="1346197">
                <a:moveTo>
                  <a:pt x="0" y="0"/>
                </a:moveTo>
                <a:lnTo>
                  <a:pt x="2946397" y="0"/>
                </a:lnTo>
                <a:lnTo>
                  <a:pt x="2946397" y="1346197"/>
                </a:lnTo>
                <a:lnTo>
                  <a:pt x="0" y="13461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32497" y="3336922"/>
            <a:ext cx="2946397" cy="1603372"/>
          </a:xfrm>
          <a:custGeom>
            <a:avLst/>
            <a:gdLst/>
            <a:ahLst/>
            <a:cxnLst/>
            <a:rect l="l" t="t" r="r" b="b"/>
            <a:pathLst>
              <a:path w="2946397" h="1603372">
                <a:moveTo>
                  <a:pt x="0" y="0"/>
                </a:moveTo>
                <a:lnTo>
                  <a:pt x="2946397" y="0"/>
                </a:lnTo>
                <a:lnTo>
                  <a:pt x="2946397" y="1603372"/>
                </a:lnTo>
                <a:lnTo>
                  <a:pt x="0" y="1603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051922" y="1917697"/>
            <a:ext cx="2946397" cy="1346197"/>
          </a:xfrm>
          <a:custGeom>
            <a:avLst/>
            <a:gdLst/>
            <a:ahLst/>
            <a:cxnLst/>
            <a:rect l="l" t="t" r="r" b="b"/>
            <a:pathLst>
              <a:path w="2946397" h="1346197">
                <a:moveTo>
                  <a:pt x="0" y="0"/>
                </a:moveTo>
                <a:lnTo>
                  <a:pt x="2946397" y="0"/>
                </a:lnTo>
                <a:lnTo>
                  <a:pt x="2946397" y="1346197"/>
                </a:lnTo>
                <a:lnTo>
                  <a:pt x="0" y="1346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51922" y="3336922"/>
            <a:ext cx="2946397" cy="1603372"/>
          </a:xfrm>
          <a:custGeom>
            <a:avLst/>
            <a:gdLst/>
            <a:ahLst/>
            <a:cxnLst/>
            <a:rect l="l" t="t" r="r" b="b"/>
            <a:pathLst>
              <a:path w="2946397" h="1603372">
                <a:moveTo>
                  <a:pt x="0" y="0"/>
                </a:moveTo>
                <a:lnTo>
                  <a:pt x="2946397" y="0"/>
                </a:lnTo>
                <a:lnTo>
                  <a:pt x="2946397" y="1603372"/>
                </a:lnTo>
                <a:lnTo>
                  <a:pt x="0" y="16033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4317" y="2081251"/>
            <a:ext cx="5529186" cy="102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3604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The Silent Global Burden of Stroke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07857" y="1544041"/>
            <a:ext cx="1029252" cy="245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2"/>
              </a:lnSpc>
            </a:pPr>
            <a:r>
              <a:rPr lang="en-US" sz="3604" spc="3">
                <a:solidFill>
                  <a:srgbClr val="4A90E2"/>
                </a:solidFill>
                <a:latin typeface="20db"/>
                <a:ea typeface="20db"/>
                <a:cs typeface="20db"/>
                <a:sym typeface="20db"/>
              </a:rPr>
              <a:t>6.5M</a:t>
            </a:r>
          </a:p>
          <a:p>
            <a:pPr algn="l">
              <a:lnSpc>
                <a:spcPts val="9012"/>
              </a:lnSpc>
            </a:pPr>
            <a:r>
              <a:rPr lang="en-US" sz="3604">
                <a:solidFill>
                  <a:srgbClr val="4A90E2"/>
                </a:solidFill>
                <a:latin typeface="20db"/>
                <a:ea typeface="20db"/>
                <a:cs typeface="20db"/>
                <a:sym typeface="20db"/>
              </a:rPr>
              <a:t>30%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70716" y="1544041"/>
            <a:ext cx="945194" cy="245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12"/>
              </a:lnSpc>
            </a:pPr>
            <a:r>
              <a:rPr lang="en-US" sz="3604">
                <a:solidFill>
                  <a:srgbClr val="4A90E2"/>
                </a:solidFill>
                <a:latin typeface="20db"/>
                <a:ea typeface="20db"/>
                <a:cs typeface="20db"/>
                <a:sym typeface="20db"/>
              </a:rPr>
              <a:t>12M</a:t>
            </a:r>
          </a:p>
          <a:p>
            <a:pPr algn="just">
              <a:lnSpc>
                <a:spcPts val="9012"/>
              </a:lnSpc>
            </a:pPr>
            <a:r>
              <a:rPr lang="en-US" sz="3604">
                <a:solidFill>
                  <a:srgbClr val="4A90E2"/>
                </a:solidFill>
                <a:latin typeface="20db"/>
                <a:ea typeface="20db"/>
                <a:cs typeface="20db"/>
                <a:sym typeface="20db"/>
              </a:rPr>
              <a:t>80%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55748" y="1910334"/>
            <a:ext cx="7077456" cy="195577"/>
          </a:xfrm>
          <a:custGeom>
            <a:avLst/>
            <a:gdLst/>
            <a:ahLst/>
            <a:cxnLst/>
            <a:rect l="l" t="t" r="r" b="b"/>
            <a:pathLst>
              <a:path w="7077456" h="195577">
                <a:moveTo>
                  <a:pt x="0" y="0"/>
                </a:moveTo>
                <a:lnTo>
                  <a:pt x="7077456" y="0"/>
                </a:lnTo>
                <a:lnTo>
                  <a:pt x="7077456" y="195577"/>
                </a:lnTo>
                <a:lnTo>
                  <a:pt x="0" y="195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7175" y="2428875"/>
            <a:ext cx="3790950" cy="3171825"/>
            <a:chOff x="0" y="0"/>
            <a:chExt cx="5054600" cy="422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4600" cy="4229100"/>
            </a:xfrm>
            <a:custGeom>
              <a:avLst/>
              <a:gdLst/>
              <a:ahLst/>
              <a:cxnLst/>
              <a:rect l="l" t="t" r="r" b="b"/>
              <a:pathLst>
                <a:path w="5054600" h="4229100">
                  <a:moveTo>
                    <a:pt x="135382" y="0"/>
                  </a:moveTo>
                  <a:cubicBezTo>
                    <a:pt x="60579" y="0"/>
                    <a:pt x="0" y="60579"/>
                    <a:pt x="0" y="135255"/>
                  </a:cubicBezTo>
                  <a:lnTo>
                    <a:pt x="0" y="4093845"/>
                  </a:lnTo>
                  <a:cubicBezTo>
                    <a:pt x="0" y="4168521"/>
                    <a:pt x="60579" y="4229100"/>
                    <a:pt x="135382" y="4229100"/>
                  </a:cubicBezTo>
                  <a:lnTo>
                    <a:pt x="4919345" y="4229100"/>
                  </a:lnTo>
                  <a:cubicBezTo>
                    <a:pt x="4994021" y="4229100"/>
                    <a:pt x="5054600" y="4168521"/>
                    <a:pt x="5054600" y="4093845"/>
                  </a:cubicBezTo>
                  <a:lnTo>
                    <a:pt x="5054600" y="135255"/>
                  </a:lnTo>
                  <a:cubicBezTo>
                    <a:pt x="5054600" y="60579"/>
                    <a:pt x="4994021" y="0"/>
                    <a:pt x="4919345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289422" y="2451097"/>
            <a:ext cx="3822697" cy="1650997"/>
          </a:xfrm>
          <a:custGeom>
            <a:avLst/>
            <a:gdLst/>
            <a:ahLst/>
            <a:cxnLst/>
            <a:rect l="l" t="t" r="r" b="b"/>
            <a:pathLst>
              <a:path w="3822697" h="1650997">
                <a:moveTo>
                  <a:pt x="0" y="0"/>
                </a:moveTo>
                <a:lnTo>
                  <a:pt x="3822697" y="0"/>
                </a:lnTo>
                <a:lnTo>
                  <a:pt x="3822697" y="1650997"/>
                </a:lnTo>
                <a:lnTo>
                  <a:pt x="0" y="16509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85147" y="2451097"/>
            <a:ext cx="3822697" cy="1650997"/>
          </a:xfrm>
          <a:custGeom>
            <a:avLst/>
            <a:gdLst/>
            <a:ahLst/>
            <a:cxnLst/>
            <a:rect l="l" t="t" r="r" b="b"/>
            <a:pathLst>
              <a:path w="3822697" h="1650997">
                <a:moveTo>
                  <a:pt x="0" y="0"/>
                </a:moveTo>
                <a:lnTo>
                  <a:pt x="3822697" y="0"/>
                </a:lnTo>
                <a:lnTo>
                  <a:pt x="3822697" y="1650997"/>
                </a:lnTo>
                <a:lnTo>
                  <a:pt x="0" y="1650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89422" y="4175122"/>
            <a:ext cx="7708897" cy="1403347"/>
          </a:xfrm>
          <a:custGeom>
            <a:avLst/>
            <a:gdLst/>
            <a:ahLst/>
            <a:cxnLst/>
            <a:rect l="l" t="t" r="r" b="b"/>
            <a:pathLst>
              <a:path w="7708897" h="1403347">
                <a:moveTo>
                  <a:pt x="0" y="0"/>
                </a:moveTo>
                <a:lnTo>
                  <a:pt x="7708897" y="0"/>
                </a:lnTo>
                <a:lnTo>
                  <a:pt x="7708897" y="1403347"/>
                </a:lnTo>
                <a:lnTo>
                  <a:pt x="0" y="1403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19504" y="1083412"/>
            <a:ext cx="6083475" cy="5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Clinical Data Goldmine Unpacked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8665" y="2687745"/>
            <a:ext cx="1440199" cy="3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>
                <a:solidFill>
                  <a:srgbClr val="4A90E2"/>
                </a:solidFill>
                <a:latin typeface="210 8비트"/>
                <a:ea typeface="210 8비트"/>
                <a:cs typeface="210 8비트"/>
                <a:sym typeface="210 8비트"/>
              </a:rPr>
              <a:t>Data Sources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58665" y="4407579"/>
            <a:ext cx="2083613" cy="60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20"/>
              </a:lnSpc>
            </a:pPr>
            <a:r>
              <a:rPr lang="en-US" sz="1802">
                <a:solidFill>
                  <a:srgbClr val="4A90E2"/>
                </a:solidFill>
                <a:latin typeface="210 8비트"/>
                <a:ea typeface="210 8비트"/>
                <a:cs typeface="210 8비트"/>
                <a:sym typeface="210 8비트"/>
              </a:rPr>
              <a:t>Scale &amp; Granularity</a:t>
            </a:r>
          </a:p>
          <a:p>
            <a:pPr algn="r">
              <a:lnSpc>
                <a:spcPts val="2075"/>
              </a:lnSpc>
            </a:pPr>
            <a:r>
              <a:rPr lang="en-US" sz="142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55914" y="2687745"/>
            <a:ext cx="1580064" cy="3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 spc="3">
                <a:solidFill>
                  <a:srgbClr val="4A90E2"/>
                </a:solidFill>
                <a:latin typeface="210 8비트"/>
                <a:ea typeface="210 8비트"/>
                <a:cs typeface="210 8비트"/>
                <a:sym typeface="210 8비트"/>
              </a:rPr>
              <a:t>Key Predictors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15634" y="4754699"/>
            <a:ext cx="2150602" cy="26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8"/>
              </a:lnSpc>
            </a:pPr>
            <a:r>
              <a:rPr lang="en-US" sz="142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300variables per patient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1447" y="2097929"/>
            <a:ext cx="4196658" cy="196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2"/>
              </a:lnSpc>
            </a:pPr>
            <a:r>
              <a:rPr lang="en-US" sz="8034" spc="8">
                <a:solidFill>
                  <a:srgbClr val="218EC1"/>
                </a:solidFill>
                <a:latin typeface="210 8비트"/>
                <a:ea typeface="210 8비트"/>
                <a:cs typeface="210 8비트"/>
                <a:sym typeface="210 8비트"/>
              </a:rPr>
              <a:t>02</a:t>
            </a:r>
          </a:p>
          <a:p>
            <a:pPr algn="l">
              <a:lnSpc>
                <a:spcPts val="6201"/>
              </a:lnSpc>
            </a:pPr>
            <a:r>
              <a:rPr lang="en-US" sz="442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Model Blueprint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0952" y="3113713"/>
            <a:ext cx="166421" cy="96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3"/>
              </a:lnSpc>
            </a:pPr>
            <a:r>
              <a:rPr lang="en-US" sz="442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2822" y="2527297"/>
            <a:ext cx="1146172" cy="1146172"/>
          </a:xfrm>
          <a:custGeom>
            <a:avLst/>
            <a:gdLst/>
            <a:ahLst/>
            <a:cxnLst/>
            <a:rect l="l" t="t" r="r" b="b"/>
            <a:pathLst>
              <a:path w="1146172" h="1146172">
                <a:moveTo>
                  <a:pt x="0" y="0"/>
                </a:moveTo>
                <a:lnTo>
                  <a:pt x="1146172" y="0"/>
                </a:lnTo>
                <a:lnTo>
                  <a:pt x="1146172" y="1146172"/>
                </a:lnTo>
                <a:lnTo>
                  <a:pt x="0" y="1146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0986" y="3994528"/>
            <a:ext cx="2177948" cy="445132"/>
          </a:xfrm>
          <a:custGeom>
            <a:avLst/>
            <a:gdLst/>
            <a:ahLst/>
            <a:cxnLst/>
            <a:rect l="l" t="t" r="r" b="b"/>
            <a:pathLst>
              <a:path w="2177948" h="445132">
                <a:moveTo>
                  <a:pt x="0" y="0"/>
                </a:moveTo>
                <a:lnTo>
                  <a:pt x="2177949" y="0"/>
                </a:lnTo>
                <a:lnTo>
                  <a:pt x="2177949" y="445132"/>
                </a:lnTo>
                <a:lnTo>
                  <a:pt x="0" y="445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14625" y="3171825"/>
            <a:ext cx="2257425" cy="57150"/>
          </a:xfrm>
          <a:custGeom>
            <a:avLst/>
            <a:gdLst/>
            <a:ahLst/>
            <a:cxnLst/>
            <a:rect l="l" t="t" r="r" b="b"/>
            <a:pathLst>
              <a:path w="2257425" h="57150">
                <a:moveTo>
                  <a:pt x="0" y="0"/>
                </a:moveTo>
                <a:lnTo>
                  <a:pt x="2257425" y="0"/>
                </a:lnTo>
                <a:lnTo>
                  <a:pt x="2257425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27672" y="2527297"/>
            <a:ext cx="1136647" cy="1146172"/>
          </a:xfrm>
          <a:custGeom>
            <a:avLst/>
            <a:gdLst/>
            <a:ahLst/>
            <a:cxnLst/>
            <a:rect l="l" t="t" r="r" b="b"/>
            <a:pathLst>
              <a:path w="1136647" h="1146172">
                <a:moveTo>
                  <a:pt x="0" y="0"/>
                </a:moveTo>
                <a:lnTo>
                  <a:pt x="1136647" y="0"/>
                </a:lnTo>
                <a:lnTo>
                  <a:pt x="1136647" y="1146172"/>
                </a:lnTo>
                <a:lnTo>
                  <a:pt x="0" y="1146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72307" y="3994528"/>
            <a:ext cx="2258063" cy="476126"/>
          </a:xfrm>
          <a:custGeom>
            <a:avLst/>
            <a:gdLst/>
            <a:ahLst/>
            <a:cxnLst/>
            <a:rect l="l" t="t" r="r" b="b"/>
            <a:pathLst>
              <a:path w="2258063" h="476126">
                <a:moveTo>
                  <a:pt x="0" y="0"/>
                </a:moveTo>
                <a:lnTo>
                  <a:pt x="2258063" y="0"/>
                </a:lnTo>
                <a:lnTo>
                  <a:pt x="2258063" y="476126"/>
                </a:lnTo>
                <a:lnTo>
                  <a:pt x="0" y="476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19950" y="3171825"/>
            <a:ext cx="2266950" cy="57150"/>
          </a:xfrm>
          <a:custGeom>
            <a:avLst/>
            <a:gdLst/>
            <a:ahLst/>
            <a:cxnLst/>
            <a:rect l="l" t="t" r="r" b="b"/>
            <a:pathLst>
              <a:path w="2266950" h="57150">
                <a:moveTo>
                  <a:pt x="0" y="0"/>
                </a:moveTo>
                <a:lnTo>
                  <a:pt x="2266950" y="0"/>
                </a:lnTo>
                <a:lnTo>
                  <a:pt x="226695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6285" y="4788284"/>
            <a:ext cx="10673210" cy="403222"/>
          </a:xfrm>
          <a:custGeom>
            <a:avLst/>
            <a:gdLst/>
            <a:ahLst/>
            <a:cxnLst/>
            <a:rect l="l" t="t" r="r" b="b"/>
            <a:pathLst>
              <a:path w="10673210" h="403222">
                <a:moveTo>
                  <a:pt x="0" y="0"/>
                </a:moveTo>
                <a:lnTo>
                  <a:pt x="10673210" y="0"/>
                </a:lnTo>
                <a:lnTo>
                  <a:pt x="10673210" y="403222"/>
                </a:lnTo>
                <a:lnTo>
                  <a:pt x="0" y="4032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32997" y="2527297"/>
            <a:ext cx="1146172" cy="1146172"/>
          </a:xfrm>
          <a:custGeom>
            <a:avLst/>
            <a:gdLst/>
            <a:ahLst/>
            <a:cxnLst/>
            <a:rect l="l" t="t" r="r" b="b"/>
            <a:pathLst>
              <a:path w="1146172" h="1146172">
                <a:moveTo>
                  <a:pt x="0" y="0"/>
                </a:moveTo>
                <a:lnTo>
                  <a:pt x="1146172" y="0"/>
                </a:lnTo>
                <a:lnTo>
                  <a:pt x="1146172" y="1146172"/>
                </a:lnTo>
                <a:lnTo>
                  <a:pt x="0" y="11461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51343" y="3994528"/>
            <a:ext cx="2318004" cy="473964"/>
          </a:xfrm>
          <a:custGeom>
            <a:avLst/>
            <a:gdLst/>
            <a:ahLst/>
            <a:cxnLst/>
            <a:rect l="l" t="t" r="r" b="b"/>
            <a:pathLst>
              <a:path w="2318004" h="473964">
                <a:moveTo>
                  <a:pt x="0" y="0"/>
                </a:moveTo>
                <a:lnTo>
                  <a:pt x="2318004" y="0"/>
                </a:lnTo>
                <a:lnTo>
                  <a:pt x="2318004" y="473964"/>
                </a:lnTo>
                <a:lnTo>
                  <a:pt x="0" y="4739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28904" y="1554718"/>
            <a:ext cx="8098203" cy="54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spc="3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From EHR to Model Matrix: The Data Pipeline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5513" y="3687347"/>
            <a:ext cx="1382068" cy="28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4"/>
              </a:lnSpc>
            </a:pPr>
            <a:r>
              <a:rPr lang="en-US" sz="1575" spc="12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Raw EHR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85079" y="3687347"/>
            <a:ext cx="1043797" cy="28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4"/>
              </a:lnSpc>
            </a:pPr>
            <a:r>
              <a:rPr lang="en-US" sz="1575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Pro</a:t>
            </a:r>
            <a:r>
              <a:rPr lang="en-US" sz="1575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  <a:r>
              <a:rPr lang="en-US" sz="1575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cessi</a:t>
            </a:r>
            <a:r>
              <a:rPr lang="en-US" sz="1575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  <a:r>
              <a:rPr lang="en-US" sz="1575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27212" y="3687347"/>
            <a:ext cx="1390841" cy="28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4"/>
              </a:lnSpc>
            </a:pPr>
            <a:r>
              <a:rPr lang="en-US" sz="1575" spc="11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Feature Matrix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44873" y="4805467"/>
            <a:ext cx="4067575" cy="2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9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granularity with computational tractability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6588" y="5324599"/>
            <a:ext cx="869566" cy="138941"/>
          </a:xfrm>
          <a:custGeom>
            <a:avLst/>
            <a:gdLst/>
            <a:ahLst/>
            <a:cxnLst/>
            <a:rect l="l" t="t" r="r" b="b"/>
            <a:pathLst>
              <a:path w="869566" h="138941">
                <a:moveTo>
                  <a:pt x="0" y="0"/>
                </a:moveTo>
                <a:lnTo>
                  <a:pt x="869566" y="0"/>
                </a:lnTo>
                <a:lnTo>
                  <a:pt x="869566" y="138941"/>
                </a:lnTo>
                <a:lnTo>
                  <a:pt x="0" y="138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7200" y="2684783"/>
            <a:ext cx="11277600" cy="20317"/>
          </a:xfrm>
          <a:custGeom>
            <a:avLst/>
            <a:gdLst/>
            <a:ahLst/>
            <a:cxnLst/>
            <a:rect l="l" t="t" r="r" b="b"/>
            <a:pathLst>
              <a:path w="11277600" h="20317">
                <a:moveTo>
                  <a:pt x="0" y="0"/>
                </a:moveTo>
                <a:lnTo>
                  <a:pt x="11277600" y="0"/>
                </a:lnTo>
                <a:lnTo>
                  <a:pt x="11277600" y="20317"/>
                </a:lnTo>
                <a:lnTo>
                  <a:pt x="0" y="20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7200" y="3281677"/>
            <a:ext cx="11277600" cy="10163"/>
          </a:xfrm>
          <a:custGeom>
            <a:avLst/>
            <a:gdLst/>
            <a:ahLst/>
            <a:cxnLst/>
            <a:rect l="l" t="t" r="r" b="b"/>
            <a:pathLst>
              <a:path w="11277600" h="10163">
                <a:moveTo>
                  <a:pt x="0" y="0"/>
                </a:moveTo>
                <a:lnTo>
                  <a:pt x="11277600" y="0"/>
                </a:lnTo>
                <a:lnTo>
                  <a:pt x="11277600" y="10163"/>
                </a:lnTo>
                <a:lnTo>
                  <a:pt x="0" y="10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7200" y="5057137"/>
            <a:ext cx="11277600" cy="10163"/>
          </a:xfrm>
          <a:custGeom>
            <a:avLst/>
            <a:gdLst/>
            <a:ahLst/>
            <a:cxnLst/>
            <a:rect l="l" t="t" r="r" b="b"/>
            <a:pathLst>
              <a:path w="11277600" h="10163">
                <a:moveTo>
                  <a:pt x="0" y="0"/>
                </a:moveTo>
                <a:lnTo>
                  <a:pt x="11277600" y="0"/>
                </a:lnTo>
                <a:lnTo>
                  <a:pt x="11277600" y="10163"/>
                </a:lnTo>
                <a:lnTo>
                  <a:pt x="0" y="10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80941" y="5309111"/>
            <a:ext cx="6277613" cy="189995"/>
          </a:xfrm>
          <a:custGeom>
            <a:avLst/>
            <a:gdLst/>
            <a:ahLst/>
            <a:cxnLst/>
            <a:rect l="l" t="t" r="r" b="b"/>
            <a:pathLst>
              <a:path w="6277613" h="189995">
                <a:moveTo>
                  <a:pt x="0" y="0"/>
                </a:moveTo>
                <a:lnTo>
                  <a:pt x="6277613" y="0"/>
                </a:lnTo>
                <a:lnTo>
                  <a:pt x="6277613" y="189995"/>
                </a:lnTo>
                <a:lnTo>
                  <a:pt x="0" y="18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3697" y="3810000"/>
            <a:ext cx="11404597" cy="728977"/>
          </a:xfrm>
          <a:custGeom>
            <a:avLst/>
            <a:gdLst/>
            <a:ahLst/>
            <a:cxnLst/>
            <a:rect l="l" t="t" r="r" b="b"/>
            <a:pathLst>
              <a:path w="11404597" h="728977">
                <a:moveTo>
                  <a:pt x="0" y="0"/>
                </a:moveTo>
                <a:lnTo>
                  <a:pt x="11404597" y="0"/>
                </a:lnTo>
                <a:lnTo>
                  <a:pt x="11404597" y="728977"/>
                </a:lnTo>
                <a:lnTo>
                  <a:pt x="0" y="7289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88713" y="1167232"/>
            <a:ext cx="5934780" cy="5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Algorithm Lineup &amp;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8954" y="2221868"/>
            <a:ext cx="2010185" cy="89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 b="1" spc="1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</a:t>
            </a:r>
          </a:p>
          <a:p>
            <a:pPr algn="l">
              <a:lnSpc>
                <a:spcPts val="3943"/>
              </a:lnSpc>
            </a:pPr>
            <a:r>
              <a:rPr lang="en-US" sz="1577" b="1" spc="1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0212" y="2221868"/>
            <a:ext cx="2422503" cy="89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 b="1" spc="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Cross-Validated AUC</a:t>
            </a:r>
          </a:p>
          <a:p>
            <a:pPr algn="l">
              <a:lnSpc>
                <a:spcPts val="3943"/>
              </a:lnSpc>
            </a:pPr>
            <a:r>
              <a:rPr lang="en-US" sz="1577" spc="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0.78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9356" y="2221868"/>
            <a:ext cx="1900780" cy="87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 b="1" spc="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Strengths</a:t>
            </a:r>
          </a:p>
          <a:p>
            <a:pPr algn="l">
              <a:lnSpc>
                <a:spcPts val="3568"/>
              </a:lnSpc>
            </a:pPr>
            <a:r>
              <a:rPr lang="en-US" sz="1427" spc="7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rPr>
              <a:t>Interpretable baseline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954" y="4608195"/>
            <a:ext cx="494119" cy="28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b="1" spc="2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954" y="3261103"/>
            <a:ext cx="1582893" cy="44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3"/>
              </a:lnSpc>
            </a:pPr>
            <a:r>
              <a:rPr lang="en-US" sz="1577" b="1" spc="2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50212" y="3261103"/>
            <a:ext cx="411147" cy="44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3"/>
              </a:lnSpc>
            </a:pPr>
            <a:r>
              <a:rPr lang="en-US" sz="1577" spc="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0.85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50212" y="4608195"/>
            <a:ext cx="411147" cy="28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577" spc="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0.88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09356" y="3295812"/>
            <a:ext cx="2795740" cy="39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8"/>
              </a:lnSpc>
            </a:pPr>
            <a:r>
              <a:rPr lang="en-US" sz="1427" spc="7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rPr>
              <a:t>Captures non-linear interactions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09356" y="3888267"/>
            <a:ext cx="4004024" cy="39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8"/>
              </a:lnSpc>
            </a:pPr>
            <a:r>
              <a:rPr lang="en-US" sz="1427" spc="7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rPr>
              <a:t>Superior performance on BP-lipid interactions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09356" y="4481103"/>
            <a:ext cx="2881217" cy="39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8"/>
              </a:lnSpc>
            </a:pPr>
            <a:r>
              <a:rPr lang="en-US" sz="1427" spc="7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rPr>
              <a:t>Exploits temporal visit sequences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8954" y="4016188"/>
            <a:ext cx="901589" cy="28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4"/>
              </a:lnSpc>
            </a:pPr>
            <a:r>
              <a:rPr lang="en-US" sz="1575" b="1" spc="20">
                <a:solidFill>
                  <a:srgbClr val="F0F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XGBoost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50212" y="4016188"/>
            <a:ext cx="446208" cy="28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4"/>
              </a:lnSpc>
            </a:pPr>
            <a:r>
              <a:rPr lang="en-US" sz="1575" b="1" spc="34">
                <a:solidFill>
                  <a:srgbClr val="F0F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0.91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54580" y="5218633"/>
            <a:ext cx="2154669" cy="26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8"/>
              </a:lnSpc>
            </a:pPr>
            <a:r>
              <a:rPr lang="en-US" sz="142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1.2 million patient records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650" y="1200150"/>
            <a:ext cx="2419350" cy="4305300"/>
          </a:xfrm>
          <a:custGeom>
            <a:avLst/>
            <a:gdLst/>
            <a:ahLst/>
            <a:cxnLst/>
            <a:rect l="l" t="t" r="r" b="b"/>
            <a:pathLst>
              <a:path w="2419350" h="4305300">
                <a:moveTo>
                  <a:pt x="0" y="0"/>
                </a:moveTo>
                <a:lnTo>
                  <a:pt x="2419350" y="0"/>
                </a:lnTo>
                <a:lnTo>
                  <a:pt x="2419350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3672" y="4051297"/>
            <a:ext cx="5813422" cy="1298572"/>
          </a:xfrm>
          <a:custGeom>
            <a:avLst/>
            <a:gdLst/>
            <a:ahLst/>
            <a:cxnLst/>
            <a:rect l="l" t="t" r="r" b="b"/>
            <a:pathLst>
              <a:path w="5813422" h="1298572">
                <a:moveTo>
                  <a:pt x="0" y="0"/>
                </a:moveTo>
                <a:lnTo>
                  <a:pt x="5813422" y="0"/>
                </a:lnTo>
                <a:lnTo>
                  <a:pt x="5813422" y="1298572"/>
                </a:lnTo>
                <a:lnTo>
                  <a:pt x="0" y="1298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6701" y="2258825"/>
            <a:ext cx="5301767" cy="637918"/>
          </a:xfrm>
          <a:custGeom>
            <a:avLst/>
            <a:gdLst/>
            <a:ahLst/>
            <a:cxnLst/>
            <a:rect l="l" t="t" r="r" b="b"/>
            <a:pathLst>
              <a:path w="5301767" h="637918">
                <a:moveTo>
                  <a:pt x="0" y="0"/>
                </a:moveTo>
                <a:lnTo>
                  <a:pt x="5301767" y="0"/>
                </a:lnTo>
                <a:lnTo>
                  <a:pt x="5301767" y="637918"/>
                </a:lnTo>
                <a:lnTo>
                  <a:pt x="0" y="637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3672" y="2984497"/>
            <a:ext cx="5813422" cy="1041397"/>
          </a:xfrm>
          <a:custGeom>
            <a:avLst/>
            <a:gdLst/>
            <a:ahLst/>
            <a:cxnLst/>
            <a:rect l="l" t="t" r="r" b="b"/>
            <a:pathLst>
              <a:path w="5813422" h="1041397">
                <a:moveTo>
                  <a:pt x="0" y="0"/>
                </a:moveTo>
                <a:lnTo>
                  <a:pt x="5813422" y="0"/>
                </a:lnTo>
                <a:lnTo>
                  <a:pt x="5813422" y="1041397"/>
                </a:lnTo>
                <a:lnTo>
                  <a:pt x="0" y="1041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248400" y="1524000"/>
            <a:ext cx="5686425" cy="3810000"/>
            <a:chOff x="0" y="0"/>
            <a:chExt cx="75819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81900" cy="5080000"/>
            </a:xfrm>
            <a:custGeom>
              <a:avLst/>
              <a:gdLst/>
              <a:ahLst/>
              <a:cxnLst/>
              <a:rect l="l" t="t" r="r" b="b"/>
              <a:pathLst>
                <a:path w="7581900" h="5080000">
                  <a:moveTo>
                    <a:pt x="135382" y="0"/>
                  </a:moveTo>
                  <a:cubicBezTo>
                    <a:pt x="60579" y="0"/>
                    <a:pt x="0" y="60579"/>
                    <a:pt x="0" y="135509"/>
                  </a:cubicBezTo>
                  <a:lnTo>
                    <a:pt x="0" y="4944491"/>
                  </a:lnTo>
                  <a:cubicBezTo>
                    <a:pt x="0" y="5019421"/>
                    <a:pt x="60579" y="5080000"/>
                    <a:pt x="135509" y="5080000"/>
                  </a:cubicBezTo>
                  <a:lnTo>
                    <a:pt x="7446391" y="5080000"/>
                  </a:lnTo>
                  <a:cubicBezTo>
                    <a:pt x="7521194" y="5080000"/>
                    <a:pt x="7581900" y="5019421"/>
                    <a:pt x="7581900" y="4944491"/>
                  </a:cubicBezTo>
                  <a:lnTo>
                    <a:pt x="7581900" y="135509"/>
                  </a:lnTo>
                  <a:cubicBezTo>
                    <a:pt x="7581900" y="60706"/>
                    <a:pt x="7521448" y="254"/>
                    <a:pt x="7446772" y="0"/>
                  </a:cubicBezTo>
                  <a:lnTo>
                    <a:pt x="7446772" y="0"/>
                  </a:lnTo>
                  <a:lnTo>
                    <a:pt x="135382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54317" y="1401299"/>
            <a:ext cx="4881420" cy="5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>
                <a:solidFill>
                  <a:srgbClr val="F0F0F0"/>
                </a:solidFill>
                <a:latin typeface="20db"/>
                <a:ea typeface="20db"/>
                <a:cs typeface="20db"/>
                <a:sym typeface="20db"/>
              </a:rPr>
              <a:t>Feature Influence Decoded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6718" y="3170977"/>
            <a:ext cx="2100996" cy="3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>
                <a:solidFill>
                  <a:srgbClr val="4A90E2"/>
                </a:solidFill>
                <a:latin typeface="210 8비트"/>
                <a:ea typeface="210 8비트"/>
                <a:cs typeface="210 8비트"/>
                <a:sym typeface="210 8비트"/>
              </a:rPr>
              <a:t>Top Clinical Drivers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6718" y="4229519"/>
            <a:ext cx="2329120" cy="33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1802" spc="3">
                <a:solidFill>
                  <a:srgbClr val="4A90E2"/>
                </a:solidFill>
                <a:latin typeface="210 8비트"/>
                <a:ea typeface="210 8비트"/>
                <a:cs typeface="210 8비트"/>
                <a:sym typeface="210 8비트"/>
              </a:rPr>
              <a:t>Lifestyle Contribution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26390" y="4567123"/>
            <a:ext cx="53626" cy="27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5"/>
              </a:lnSpc>
            </a:pPr>
            <a:r>
              <a:rPr lang="en-US" sz="142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6365" y="4576648"/>
            <a:ext cx="1411481" cy="26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8"/>
              </a:lnSpc>
            </a:pPr>
            <a:r>
              <a:rPr lang="en-US" sz="142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sleep</a:t>
            </a:r>
            <a:r>
              <a:rPr lang="en-US" sz="1427">
                <a:solidFill>
                  <a:srgbClr val="000000"/>
                </a:solidFill>
                <a:latin typeface="210 8비트"/>
                <a:ea typeface="210 8비트"/>
                <a:cs typeface="210 8비트"/>
                <a:sym typeface="210 8비트"/>
              </a:rPr>
              <a:t> </a:t>
            </a:r>
            <a:r>
              <a:rPr lang="en-US" sz="1427">
                <a:solidFill>
                  <a:srgbClr val="F0F0F0"/>
                </a:solidFill>
                <a:latin typeface="210 8비트"/>
                <a:ea typeface="210 8비트"/>
                <a:cs typeface="210 8비트"/>
                <a:sym typeface="210 8비트"/>
              </a:rPr>
              <a:t>irregularity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2343</Words>
  <Application>Microsoft Office PowerPoint</Application>
  <PresentationFormat>Widescreen</PresentationFormat>
  <Paragraphs>420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210 8비트</vt:lpstr>
      <vt:lpstr>Open Sans</vt:lpstr>
      <vt:lpstr>Open Sans Bold</vt:lpstr>
      <vt:lpstr>Arial Bold</vt:lpstr>
      <vt:lpstr>20db</vt:lpstr>
      <vt:lpstr>Arimo</vt:lpstr>
      <vt:lpstr>Lato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Stroke Risk Forecast (1).pdf</dc:title>
  <dc:creator>Kalyan Reddy</dc:creator>
  <cp:lastModifiedBy>Kalyan Reddy</cp:lastModifiedBy>
  <cp:revision>3</cp:revision>
  <dcterms:created xsi:type="dcterms:W3CDTF">2006-08-16T00:00:00Z</dcterms:created>
  <dcterms:modified xsi:type="dcterms:W3CDTF">2025-11-21T11:05:19Z</dcterms:modified>
  <dc:identifier>DAG5Ud4gRvw</dc:identifier>
</cp:coreProperties>
</file>